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6"/>
  </p:notesMasterIdLst>
  <p:sldIdLst>
    <p:sldId id="256" r:id="rId2"/>
    <p:sldId id="259" r:id="rId3"/>
    <p:sldId id="295" r:id="rId4"/>
    <p:sldId id="257" r:id="rId5"/>
    <p:sldId id="297" r:id="rId6"/>
    <p:sldId id="298" r:id="rId7"/>
    <p:sldId id="299" r:id="rId8"/>
    <p:sldId id="301" r:id="rId9"/>
    <p:sldId id="300" r:id="rId10"/>
    <p:sldId id="302" r:id="rId11"/>
    <p:sldId id="304" r:id="rId12"/>
    <p:sldId id="305" r:id="rId13"/>
    <p:sldId id="307" r:id="rId14"/>
    <p:sldId id="306" r:id="rId15"/>
    <p:sldId id="309" r:id="rId16"/>
    <p:sldId id="308" r:id="rId17"/>
    <p:sldId id="310" r:id="rId18"/>
    <p:sldId id="312" r:id="rId19"/>
    <p:sldId id="314" r:id="rId20"/>
    <p:sldId id="313" r:id="rId21"/>
    <p:sldId id="325" r:id="rId22"/>
    <p:sldId id="316" r:id="rId23"/>
    <p:sldId id="317" r:id="rId24"/>
    <p:sldId id="322" r:id="rId25"/>
    <p:sldId id="323" r:id="rId26"/>
    <p:sldId id="324" r:id="rId27"/>
    <p:sldId id="327" r:id="rId28"/>
    <p:sldId id="329" r:id="rId29"/>
    <p:sldId id="328" r:id="rId30"/>
    <p:sldId id="326" r:id="rId31"/>
    <p:sldId id="330" r:id="rId32"/>
    <p:sldId id="338" r:id="rId33"/>
    <p:sldId id="337" r:id="rId34"/>
    <p:sldId id="318" r:id="rId35"/>
    <p:sldId id="336" r:id="rId36"/>
    <p:sldId id="319" r:id="rId37"/>
    <p:sldId id="331" r:id="rId38"/>
    <p:sldId id="333" r:id="rId39"/>
    <p:sldId id="332" r:id="rId40"/>
    <p:sldId id="320" r:id="rId41"/>
    <p:sldId id="334" r:id="rId42"/>
    <p:sldId id="321" r:id="rId43"/>
    <p:sldId id="335" r:id="rId44"/>
    <p:sldId id="303" r:id="rId4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mbria Math" panose="02040503050406030204" pitchFamily="18" charset="0"/>
      <p:regular r:id="rId51"/>
    </p:embeddedFont>
    <p:embeddedFont>
      <p:font typeface="Catamaran" panose="020B0604020202020204" charset="0"/>
      <p:regular r:id="rId52"/>
      <p:bold r:id="rId53"/>
    </p:embeddedFont>
    <p:embeddedFont>
      <p:font typeface="Catamaran Thin" panose="020B0604020202020204" charset="0"/>
      <p:regular r:id="rId54"/>
      <p:bold r:id="rId55"/>
    </p:embeddedFont>
    <p:embeddedFont>
      <p:font typeface="Fantasque Sans Mono" panose="020B0609020204030204" pitchFamily="49" charset="0"/>
      <p:regular r:id="rId56"/>
      <p:bold r:id="rId57"/>
      <p:italic r:id="rId58"/>
      <p:boldItalic r:id="rId59"/>
    </p:embeddedFont>
    <p:embeddedFont>
      <p:font typeface="FZYaoTi" panose="02010601030101010101" pitchFamily="2" charset="-122"/>
      <p:regular r:id="rId60"/>
    </p:embeddedFont>
    <p:embeddedFont>
      <p:font typeface="MS Gothic" panose="020B0609070205080204" pitchFamily="49" charset="-128"/>
      <p:regular r:id="rId61"/>
    </p:embeddedFont>
    <p:embeddedFont>
      <p:font typeface="Roboto" panose="02000000000000000000" pitchFamily="2" charset="0"/>
      <p:regular r:id="rId62"/>
      <p:bold r:id="rId63"/>
      <p:italic r:id="rId64"/>
      <p:boldItalic r:id="rId65"/>
    </p:embeddedFont>
    <p:embeddedFont>
      <p:font typeface="Roboto Black" panose="02000000000000000000" pitchFamily="2" charset="0"/>
      <p:bold r:id="rId66"/>
      <p:boldItalic r:id="rId67"/>
    </p:embeddedFont>
    <p:embeddedFont>
      <p:font typeface="Roboto Thin" panose="02000000000000000000" pitchFamily="2" charset="0"/>
      <p:regular r:id="rId68"/>
      <p:italic r:id="rId69"/>
    </p:embeddedFont>
    <p:embeddedFont>
      <p:font typeface="新細明體" panose="02020500000000000000" pitchFamily="18" charset="-120"/>
      <p:regular r:id="rId70"/>
    </p:embeddedFont>
    <p:embeddedFont>
      <p:font typeface="源流明體 H" panose="02020900000000000000" pitchFamily="18" charset="-120"/>
      <p:bold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E5CC"/>
    <a:srgbClr val="C07331"/>
    <a:srgbClr val="8097FF"/>
    <a:srgbClr val="FFFFFF"/>
    <a:srgbClr val="132A58"/>
    <a:srgbClr val="2B7DEC"/>
    <a:srgbClr val="04152C"/>
    <a:srgbClr val="052B5E"/>
    <a:srgbClr val="11B69D"/>
    <a:srgbClr val="0270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778BD7-CB1E-45C7-9444-F9178D188997}">
  <a:tblStyle styleId="{31778BD7-CB1E-45C7-9444-F9178D1889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A729D15-B007-41AA-B28D-3FF0FDEF818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63" Type="http://schemas.openxmlformats.org/officeDocument/2006/relationships/font" Target="fonts/font17.fntdata"/><Relationship Id="rId68" Type="http://schemas.openxmlformats.org/officeDocument/2006/relationships/font" Target="fonts/font2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font" Target="fonts/font20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font" Target="fonts/font23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font" Target="fonts/font24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font" Target="fonts/font2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948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2017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1271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77457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62120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83667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1414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6244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89822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8212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49918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4260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92194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51204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0495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93105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48302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27381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31176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6166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73111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21209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79009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87542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68889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17714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20538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27264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26049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88637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6258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55250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70584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49861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03581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9743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1895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2431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9209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1799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2087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55300" y="1115325"/>
            <a:ext cx="7433400" cy="135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2396973"/>
            <a:ext cx="9144000" cy="2463363"/>
            <a:chOff x="0" y="1786473"/>
            <a:chExt cx="9144000" cy="2463363"/>
          </a:xfrm>
        </p:grpSpPr>
        <p:sp>
          <p:nvSpPr>
            <p:cNvPr id="12" name="Google Shape;12;p2"/>
            <p:cNvSpPr/>
            <p:nvPr/>
          </p:nvSpPr>
          <p:spPr>
            <a:xfrm>
              <a:off x="387953" y="3203434"/>
              <a:ext cx="1506902" cy="1046402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55961" y="3203339"/>
              <a:ext cx="1387697" cy="1027233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64296" y="3203434"/>
              <a:ext cx="852487" cy="485578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894904" y="2489983"/>
              <a:ext cx="963930" cy="713456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16783" y="2071853"/>
              <a:ext cx="1372123" cy="1131588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688907" y="3203434"/>
              <a:ext cx="785813" cy="342887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347555" y="3203434"/>
              <a:ext cx="987313" cy="485530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433316" y="3203434"/>
              <a:ext cx="1359026" cy="913651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474719" y="2357234"/>
              <a:ext cx="958596" cy="846206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792342" y="2975558"/>
              <a:ext cx="530066" cy="227878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0" y="2737741"/>
              <a:ext cx="464201" cy="465648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765190" y="3203434"/>
              <a:ext cx="378809" cy="485483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894904" y="2489983"/>
              <a:ext cx="794003" cy="713456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288756" y="3203434"/>
              <a:ext cx="940450" cy="428073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514492" y="2394856"/>
              <a:ext cx="629507" cy="808583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876675" y="2014492"/>
              <a:ext cx="1398460" cy="1189045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0" y="2918101"/>
              <a:ext cx="387952" cy="285382"/>
            </a:xfrm>
            <a:custGeom>
              <a:avLst/>
              <a:gdLst/>
              <a:ahLst/>
              <a:cxnLst/>
              <a:rect l="l" t="t" r="r" b="b"/>
              <a:pathLst>
                <a:path w="517270" h="380509" extrusionOk="0">
                  <a:moveTo>
                    <a:pt x="0" y="0"/>
                  </a:moveTo>
                  <a:lnTo>
                    <a:pt x="0" y="380510"/>
                  </a:lnTo>
                  <a:lnTo>
                    <a:pt x="517271" y="380510"/>
                  </a:lnTo>
                  <a:cubicBezTo>
                    <a:pt x="385445" y="159053"/>
                    <a:pt x="226378" y="1142"/>
                    <a:pt x="0" y="0"/>
                  </a:cubicBezTo>
                  <a:close/>
                </a:path>
              </a:pathLst>
            </a:custGeom>
            <a:solidFill>
              <a:srgbClr val="029E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229207" y="2252166"/>
              <a:ext cx="1366075" cy="951274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343679" y="1786473"/>
              <a:ext cx="1421463" cy="1416970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229350" y="3129663"/>
              <a:ext cx="93202" cy="73771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595330" y="3203434"/>
              <a:ext cx="919163" cy="285382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858547" y="3202435"/>
              <a:ext cx="1012412" cy="474733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0" y="1968308"/>
              <a:ext cx="9144000" cy="2220131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135815" y="2828480"/>
            <a:ext cx="8869535" cy="2073345"/>
            <a:chOff x="135815" y="2828480"/>
            <a:chExt cx="8869535" cy="2073345"/>
          </a:xfrm>
        </p:grpSpPr>
        <p:sp>
          <p:nvSpPr>
            <p:cNvPr id="36" name="Google Shape;36;p2"/>
            <p:cNvSpPr/>
            <p:nvPr/>
          </p:nvSpPr>
          <p:spPr>
            <a:xfrm>
              <a:off x="2005925" y="39565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320790" y="4086477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102225" y="4326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68650" y="44016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719290" y="442067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77500" y="45897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258675" y="423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669290" y="4656377"/>
              <a:ext cx="58200" cy="5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015700" y="33500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283275" y="41843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085040" y="465637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570650" y="44979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25425" y="32537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755090" y="4451427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005325" y="34748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505625" y="48055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109815" y="4420677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682275" y="42160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909050" y="4637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733490" y="428065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7280975" y="28284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446290" y="307295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143240" y="34166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363775" y="34748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526265" y="47336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35815" y="397557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509690" y="3508127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dk1"/>
            </a:gs>
            <a:gs pos="49000">
              <a:schemeClr val="dk2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3"/>
          <p:cNvGrpSpPr/>
          <p:nvPr/>
        </p:nvGrpSpPr>
        <p:grpSpPr>
          <a:xfrm>
            <a:off x="0" y="2396973"/>
            <a:ext cx="9144000" cy="2463363"/>
            <a:chOff x="0" y="1786473"/>
            <a:chExt cx="9144000" cy="2463363"/>
          </a:xfrm>
        </p:grpSpPr>
        <p:sp>
          <p:nvSpPr>
            <p:cNvPr id="65" name="Google Shape;65;p3"/>
            <p:cNvSpPr/>
            <p:nvPr/>
          </p:nvSpPr>
          <p:spPr>
            <a:xfrm>
              <a:off x="387953" y="3203434"/>
              <a:ext cx="1506902" cy="1046402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55961" y="3203339"/>
              <a:ext cx="1387697" cy="1027233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464296" y="3203434"/>
              <a:ext cx="852487" cy="485578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1894904" y="2489983"/>
              <a:ext cx="963930" cy="713456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1316783" y="2071853"/>
              <a:ext cx="1372123" cy="1131588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2688907" y="3203434"/>
              <a:ext cx="785813" cy="342887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6347555" y="3203434"/>
              <a:ext cx="987313" cy="485530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4433316" y="3203434"/>
              <a:ext cx="1359026" cy="913651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3474719" y="2357234"/>
              <a:ext cx="958596" cy="846206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5792342" y="2975558"/>
              <a:ext cx="530066" cy="227878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0" y="2737741"/>
              <a:ext cx="464201" cy="465648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8765190" y="3203434"/>
              <a:ext cx="378809" cy="485483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894904" y="2489983"/>
              <a:ext cx="794003" cy="713456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5288756" y="3203434"/>
              <a:ext cx="940450" cy="428073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8514492" y="2394856"/>
              <a:ext cx="629507" cy="808583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3876675" y="2014492"/>
              <a:ext cx="1398460" cy="1189045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0" y="2918101"/>
              <a:ext cx="387952" cy="285382"/>
            </a:xfrm>
            <a:custGeom>
              <a:avLst/>
              <a:gdLst/>
              <a:ahLst/>
              <a:cxnLst/>
              <a:rect l="l" t="t" r="r" b="b"/>
              <a:pathLst>
                <a:path w="517270" h="380509" extrusionOk="0">
                  <a:moveTo>
                    <a:pt x="0" y="0"/>
                  </a:moveTo>
                  <a:lnTo>
                    <a:pt x="0" y="380510"/>
                  </a:lnTo>
                  <a:lnTo>
                    <a:pt x="517271" y="380510"/>
                  </a:lnTo>
                  <a:cubicBezTo>
                    <a:pt x="385445" y="159053"/>
                    <a:pt x="226378" y="1142"/>
                    <a:pt x="0" y="0"/>
                  </a:cubicBezTo>
                  <a:close/>
                </a:path>
              </a:pathLst>
            </a:custGeom>
            <a:solidFill>
              <a:srgbClr val="029E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6229207" y="2252166"/>
              <a:ext cx="1366075" cy="951274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7343679" y="1786473"/>
              <a:ext cx="1421463" cy="1416970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6229350" y="3129663"/>
              <a:ext cx="93202" cy="73771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7595330" y="3203434"/>
              <a:ext cx="919163" cy="285382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2858547" y="3202435"/>
              <a:ext cx="1012412" cy="474733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0" y="1968308"/>
              <a:ext cx="9144000" cy="2220131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3"/>
          <p:cNvSpPr txBox="1">
            <a:spLocks noGrp="1"/>
          </p:cNvSpPr>
          <p:nvPr>
            <p:ph type="ctrTitle"/>
          </p:nvPr>
        </p:nvSpPr>
        <p:spPr>
          <a:xfrm>
            <a:off x="855300" y="1114800"/>
            <a:ext cx="7433400" cy="10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3"/>
          <p:cNvSpPr txBox="1">
            <a:spLocks noGrp="1"/>
          </p:cNvSpPr>
          <p:nvPr>
            <p:ph type="subTitle" idx="1"/>
          </p:nvPr>
        </p:nvSpPr>
        <p:spPr>
          <a:xfrm>
            <a:off x="855300" y="2117602"/>
            <a:ext cx="74334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2pPr>
            <a:lvl3pPr lvl="2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3pPr>
            <a:lvl4pPr lvl="3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4pPr>
            <a:lvl5pPr lvl="4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5pPr>
            <a:lvl6pPr lvl="5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6pPr>
            <a:lvl7pPr lvl="6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7pPr>
            <a:lvl8pPr lvl="7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8pPr>
            <a:lvl9pPr lvl="8" algn="ctr" rtl="0"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90" name="Google Shape;90;p3"/>
          <p:cNvGrpSpPr/>
          <p:nvPr/>
        </p:nvGrpSpPr>
        <p:grpSpPr>
          <a:xfrm>
            <a:off x="135815" y="2828480"/>
            <a:ext cx="8869535" cy="2073345"/>
            <a:chOff x="135815" y="2828480"/>
            <a:chExt cx="8869535" cy="2073345"/>
          </a:xfrm>
        </p:grpSpPr>
        <p:sp>
          <p:nvSpPr>
            <p:cNvPr id="91" name="Google Shape;91;p3"/>
            <p:cNvSpPr/>
            <p:nvPr/>
          </p:nvSpPr>
          <p:spPr>
            <a:xfrm>
              <a:off x="2005925" y="39565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320790" y="4086477"/>
              <a:ext cx="58200" cy="58200"/>
            </a:xfrm>
            <a:prstGeom prst="ellipse">
              <a:avLst/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2102225" y="4326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268650" y="44016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2719290" y="442067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2777500" y="45897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6258675" y="423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1669290" y="4656377"/>
              <a:ext cx="58200" cy="58200"/>
            </a:xfrm>
            <a:prstGeom prst="ellipse">
              <a:avLst/>
            </a:pr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1015700" y="33500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283275" y="41843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6085040" y="465637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6570650" y="44979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225425" y="32537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5755090" y="4451427"/>
              <a:ext cx="58200" cy="58200"/>
            </a:xfrm>
            <a:prstGeom prst="ellipse">
              <a:avLst/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3005325" y="34748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505625" y="48055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7109815" y="442067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7682275" y="42160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8909050" y="4637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8733490" y="4280652"/>
              <a:ext cx="58200" cy="58200"/>
            </a:xfrm>
            <a:prstGeom prst="ellipse">
              <a:avLst/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7280975" y="28284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7446290" y="3072952"/>
              <a:ext cx="58200" cy="58200"/>
            </a:xfrm>
            <a:prstGeom prst="ellipse">
              <a:avLst/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6143240" y="34166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5363775" y="34748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8526265" y="473362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135815" y="397557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509690" y="350812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6"/>
          <p:cNvGrpSpPr/>
          <p:nvPr/>
        </p:nvGrpSpPr>
        <p:grpSpPr>
          <a:xfrm>
            <a:off x="218" y="3708336"/>
            <a:ext cx="9143345" cy="1231682"/>
            <a:chOff x="218" y="898161"/>
            <a:chExt cx="9143345" cy="1231682"/>
          </a:xfrm>
        </p:grpSpPr>
        <p:sp>
          <p:nvSpPr>
            <p:cNvPr id="273" name="Google Shape;273;p6"/>
            <p:cNvSpPr/>
            <p:nvPr/>
          </p:nvSpPr>
          <p:spPr>
            <a:xfrm>
              <a:off x="4571575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6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6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6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6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6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6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6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6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6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6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6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6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6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6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6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6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6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6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6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6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6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6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6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6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6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6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8" name="Google Shape;318;p6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6"/>
          <p:cNvSpPr txBox="1">
            <a:spLocks noGrp="1"/>
          </p:cNvSpPr>
          <p:nvPr>
            <p:ph type="body" idx="1"/>
          </p:nvPr>
        </p:nvSpPr>
        <p:spPr>
          <a:xfrm>
            <a:off x="1241825" y="1125350"/>
            <a:ext cx="3111900" cy="273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0" name="Google Shape;320;p6"/>
          <p:cNvSpPr txBox="1">
            <a:spLocks noGrp="1"/>
          </p:cNvSpPr>
          <p:nvPr>
            <p:ph type="body" idx="2"/>
          </p:nvPr>
        </p:nvSpPr>
        <p:spPr>
          <a:xfrm>
            <a:off x="4790250" y="1125350"/>
            <a:ext cx="3111900" cy="273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1" name="Google Shape;321;p6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22" name="Google Shape;322;p6"/>
          <p:cNvGrpSpPr/>
          <p:nvPr/>
        </p:nvGrpSpPr>
        <p:grpSpPr>
          <a:xfrm>
            <a:off x="138350" y="3775000"/>
            <a:ext cx="8847940" cy="1250750"/>
            <a:chOff x="138350" y="260325"/>
            <a:chExt cx="8847940" cy="1250750"/>
          </a:xfrm>
        </p:grpSpPr>
        <p:sp>
          <p:nvSpPr>
            <p:cNvPr id="323" name="Google Shape;323;p6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6"/>
          <p:cNvSpPr/>
          <p:nvPr/>
        </p:nvSpPr>
        <p:spPr>
          <a:xfrm>
            <a:off x="4212739" y="916323"/>
            <a:ext cx="718522" cy="200800"/>
          </a:xfrm>
          <a:custGeom>
            <a:avLst/>
            <a:gdLst/>
            <a:ahLst/>
            <a:cxnLst/>
            <a:rect l="l" t="t" r="r" b="b"/>
            <a:pathLst>
              <a:path w="1562005" h="436521" extrusionOk="0">
                <a:moveTo>
                  <a:pt x="937260" y="436521"/>
                </a:moveTo>
                <a:cubicBezTo>
                  <a:pt x="896645" y="436521"/>
                  <a:pt x="890776" y="349597"/>
                  <a:pt x="885947" y="206493"/>
                </a:cubicBezTo>
                <a:cubicBezTo>
                  <a:pt x="883770" y="141015"/>
                  <a:pt x="879699" y="18979"/>
                  <a:pt x="861522" y="18979"/>
                </a:cubicBezTo>
                <a:cubicBezTo>
                  <a:pt x="841357" y="18979"/>
                  <a:pt x="830659" y="96889"/>
                  <a:pt x="823653" y="148417"/>
                </a:cubicBezTo>
                <a:cubicBezTo>
                  <a:pt x="812860" y="226611"/>
                  <a:pt x="803582" y="294177"/>
                  <a:pt x="766849" y="294177"/>
                </a:cubicBezTo>
                <a:cubicBezTo>
                  <a:pt x="746210" y="294177"/>
                  <a:pt x="739394" y="277001"/>
                  <a:pt x="734376" y="264475"/>
                </a:cubicBezTo>
                <a:cubicBezTo>
                  <a:pt x="729359" y="251949"/>
                  <a:pt x="726235" y="246729"/>
                  <a:pt x="719513" y="246729"/>
                </a:cubicBezTo>
                <a:cubicBezTo>
                  <a:pt x="706543" y="246729"/>
                  <a:pt x="701336" y="266752"/>
                  <a:pt x="694993" y="297214"/>
                </a:cubicBezTo>
                <a:cubicBezTo>
                  <a:pt x="687419" y="333939"/>
                  <a:pt x="677951" y="379584"/>
                  <a:pt x="634307" y="379584"/>
                </a:cubicBezTo>
                <a:cubicBezTo>
                  <a:pt x="597480" y="379584"/>
                  <a:pt x="590095" y="315624"/>
                  <a:pt x="582332" y="247773"/>
                </a:cubicBezTo>
                <a:cubicBezTo>
                  <a:pt x="576746" y="199281"/>
                  <a:pt x="569078" y="132854"/>
                  <a:pt x="549102" y="132854"/>
                </a:cubicBezTo>
                <a:cubicBezTo>
                  <a:pt x="538404" y="132854"/>
                  <a:pt x="527895" y="170813"/>
                  <a:pt x="520700" y="195486"/>
                </a:cubicBezTo>
                <a:cubicBezTo>
                  <a:pt x="508393" y="239328"/>
                  <a:pt x="495801" y="284688"/>
                  <a:pt x="463896" y="284688"/>
                </a:cubicBezTo>
                <a:cubicBezTo>
                  <a:pt x="443447" y="284688"/>
                  <a:pt x="433696" y="256219"/>
                  <a:pt x="422335" y="222341"/>
                </a:cubicBezTo>
                <a:cubicBezTo>
                  <a:pt x="415235" y="201274"/>
                  <a:pt x="403401" y="166068"/>
                  <a:pt x="392892" y="166068"/>
                </a:cubicBezTo>
                <a:cubicBezTo>
                  <a:pt x="382383" y="166068"/>
                  <a:pt x="376608" y="180492"/>
                  <a:pt x="369129" y="195770"/>
                </a:cubicBezTo>
                <a:cubicBezTo>
                  <a:pt x="357958" y="218450"/>
                  <a:pt x="344041" y="246729"/>
                  <a:pt x="312325" y="246729"/>
                </a:cubicBezTo>
                <a:lnTo>
                  <a:pt x="0" y="246729"/>
                </a:lnTo>
                <a:lnTo>
                  <a:pt x="0" y="227750"/>
                </a:lnTo>
                <a:lnTo>
                  <a:pt x="312420" y="227750"/>
                </a:lnTo>
                <a:cubicBezTo>
                  <a:pt x="331355" y="227750"/>
                  <a:pt x="340159" y="211713"/>
                  <a:pt x="352183" y="187325"/>
                </a:cubicBezTo>
                <a:cubicBezTo>
                  <a:pt x="361650" y="167586"/>
                  <a:pt x="371874" y="147089"/>
                  <a:pt x="392892" y="147089"/>
                </a:cubicBezTo>
                <a:cubicBezTo>
                  <a:pt x="416844" y="147089"/>
                  <a:pt x="428299" y="180682"/>
                  <a:pt x="440228" y="216268"/>
                </a:cubicBezTo>
                <a:cubicBezTo>
                  <a:pt x="445625" y="232305"/>
                  <a:pt x="456891" y="265709"/>
                  <a:pt x="463802" y="265709"/>
                </a:cubicBezTo>
                <a:cubicBezTo>
                  <a:pt x="481600" y="265709"/>
                  <a:pt x="493245" y="223954"/>
                  <a:pt x="502618" y="190361"/>
                </a:cubicBezTo>
                <a:cubicBezTo>
                  <a:pt x="514073" y="149366"/>
                  <a:pt x="523919" y="113875"/>
                  <a:pt x="549007" y="113875"/>
                </a:cubicBezTo>
                <a:cubicBezTo>
                  <a:pt x="585835" y="113875"/>
                  <a:pt x="593219" y="177835"/>
                  <a:pt x="600982" y="245686"/>
                </a:cubicBezTo>
                <a:cubicBezTo>
                  <a:pt x="606568" y="294177"/>
                  <a:pt x="614237" y="360604"/>
                  <a:pt x="634213" y="360604"/>
                </a:cubicBezTo>
                <a:cubicBezTo>
                  <a:pt x="660437" y="360604"/>
                  <a:pt x="667916" y="334034"/>
                  <a:pt x="676437" y="293418"/>
                </a:cubicBezTo>
                <a:cubicBezTo>
                  <a:pt x="683064" y="261154"/>
                  <a:pt x="690070" y="227750"/>
                  <a:pt x="719418" y="227750"/>
                </a:cubicBezTo>
                <a:cubicBezTo>
                  <a:pt x="740057" y="227750"/>
                  <a:pt x="746873" y="244926"/>
                  <a:pt x="751891" y="257453"/>
                </a:cubicBezTo>
                <a:cubicBezTo>
                  <a:pt x="756908" y="269979"/>
                  <a:pt x="760033" y="275198"/>
                  <a:pt x="766754" y="275198"/>
                </a:cubicBezTo>
                <a:cubicBezTo>
                  <a:pt x="786920" y="275198"/>
                  <a:pt x="797618" y="197289"/>
                  <a:pt x="804624" y="145760"/>
                </a:cubicBezTo>
                <a:cubicBezTo>
                  <a:pt x="815416" y="67566"/>
                  <a:pt x="824694" y="0"/>
                  <a:pt x="861427" y="0"/>
                </a:cubicBezTo>
                <a:cubicBezTo>
                  <a:pt x="896172" y="0"/>
                  <a:pt x="900432" y="74398"/>
                  <a:pt x="904787" y="205924"/>
                </a:cubicBezTo>
                <a:cubicBezTo>
                  <a:pt x="907438" y="285067"/>
                  <a:pt x="911888" y="417542"/>
                  <a:pt x="937165" y="417542"/>
                </a:cubicBezTo>
                <a:cubicBezTo>
                  <a:pt x="966419" y="417542"/>
                  <a:pt x="977212" y="315814"/>
                  <a:pt x="984502" y="248437"/>
                </a:cubicBezTo>
                <a:cubicBezTo>
                  <a:pt x="993401" y="163980"/>
                  <a:pt x="998797" y="123365"/>
                  <a:pt x="1022371" y="123365"/>
                </a:cubicBezTo>
                <a:cubicBezTo>
                  <a:pt x="1050773" y="123365"/>
                  <a:pt x="1061944" y="158856"/>
                  <a:pt x="1073494" y="196435"/>
                </a:cubicBezTo>
                <a:cubicBezTo>
                  <a:pt x="1085044" y="234013"/>
                  <a:pt x="1097636" y="275198"/>
                  <a:pt x="1126511" y="275198"/>
                </a:cubicBezTo>
                <a:cubicBezTo>
                  <a:pt x="1139481" y="275198"/>
                  <a:pt x="1146108" y="268460"/>
                  <a:pt x="1156711" y="256219"/>
                </a:cubicBezTo>
                <a:cubicBezTo>
                  <a:pt x="1167315" y="243977"/>
                  <a:pt x="1182462" y="227750"/>
                  <a:pt x="1211716" y="227750"/>
                </a:cubicBezTo>
                <a:lnTo>
                  <a:pt x="1562005" y="227750"/>
                </a:lnTo>
                <a:lnTo>
                  <a:pt x="1562005" y="246729"/>
                </a:lnTo>
                <a:lnTo>
                  <a:pt x="1211811" y="246729"/>
                </a:lnTo>
                <a:cubicBezTo>
                  <a:pt x="1191078" y="246729"/>
                  <a:pt x="1181705" y="257168"/>
                  <a:pt x="1170912" y="269315"/>
                </a:cubicBezTo>
                <a:cubicBezTo>
                  <a:pt x="1160120" y="281461"/>
                  <a:pt x="1148759" y="294177"/>
                  <a:pt x="1126606" y="294177"/>
                </a:cubicBezTo>
                <a:cubicBezTo>
                  <a:pt x="1083719" y="294177"/>
                  <a:pt x="1068666" y="245211"/>
                  <a:pt x="1055412" y="202033"/>
                </a:cubicBezTo>
                <a:cubicBezTo>
                  <a:pt x="1046607" y="173565"/>
                  <a:pt x="1037424" y="143198"/>
                  <a:pt x="1023128" y="142344"/>
                </a:cubicBezTo>
                <a:cubicBezTo>
                  <a:pt x="1013661" y="149746"/>
                  <a:pt x="1007697" y="207822"/>
                  <a:pt x="1003247" y="250430"/>
                </a:cubicBezTo>
                <a:cubicBezTo>
                  <a:pt x="993496" y="341910"/>
                  <a:pt x="983555" y="436521"/>
                  <a:pt x="937260" y="436521"/>
                </a:cubicBezTo>
                <a:close/>
              </a:path>
            </a:pathLst>
          </a:custGeom>
          <a:gradFill>
            <a:gsLst>
              <a:gs pos="0">
                <a:srgbClr val="8097FF">
                  <a:alpha val="0"/>
                </a:srgbClr>
              </a:gs>
              <a:gs pos="22000">
                <a:schemeClr val="accent1"/>
              </a:gs>
              <a:gs pos="76000">
                <a:schemeClr val="accent1"/>
              </a:gs>
              <a:gs pos="100000">
                <a:srgbClr val="8097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043577"/>
            </a:gs>
            <a:gs pos="21000">
              <a:srgbClr val="062550"/>
            </a:gs>
            <a:gs pos="61000">
              <a:schemeClr val="lt1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41875" y="1125350"/>
            <a:ext cx="6660300" cy="29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▹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▸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astronomy.ohio-state.edu/pogge.1/TeachRes/Artwork/Anims/index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26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0.pn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geogebra.org/m/skjf3vne" TargetMode="Externa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XP0108?tab=repositories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log.csdn.net/newchenxf/article/details/51719597" TargetMode="External"/><Relationship Id="rId5" Type="http://schemas.openxmlformats.org/officeDocument/2006/relationships/hyperlink" Target="https://www.youtube.com/watch?v=h7apO7q16V0&amp;t=208s" TargetMode="External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2"/>
          <p:cNvSpPr txBox="1">
            <a:spLocks noGrp="1"/>
          </p:cNvSpPr>
          <p:nvPr>
            <p:ph type="ctrTitle"/>
          </p:nvPr>
        </p:nvSpPr>
        <p:spPr>
          <a:xfrm>
            <a:off x="855300" y="688605"/>
            <a:ext cx="7433400" cy="135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b="0" dirty="0">
                <a:latin typeface="Cambria Math" panose="02040503050406030204" pitchFamily="18" charset="0"/>
                <a:ea typeface="Cambria Math" panose="02040503050406030204" pitchFamily="18" charset="0"/>
                <a:cs typeface="Catamaran" panose="020B0604020202020204" charset="0"/>
              </a:rPr>
              <a:t>11.7 Fourier </a:t>
            </a:r>
            <a:r>
              <a:rPr lang="en-US" altLang="zh-TW" b="0" dirty="0">
                <a:latin typeface="Cambria Math" panose="02040503050406030204" pitchFamily="18" charset="0"/>
                <a:ea typeface="Cambria Math" panose="02040503050406030204" pitchFamily="18" charset="0"/>
                <a:cs typeface="Catamaran" panose="020B0604020202020204" charset="0"/>
              </a:rPr>
              <a:t>I</a:t>
            </a:r>
            <a:r>
              <a:rPr lang="en-US" b="0" dirty="0">
                <a:latin typeface="Cambria Math" panose="02040503050406030204" pitchFamily="18" charset="0"/>
                <a:ea typeface="Cambria Math" panose="02040503050406030204" pitchFamily="18" charset="0"/>
                <a:cs typeface="Catamaran" panose="020B0604020202020204" charset="0"/>
              </a:rPr>
              <a:t>ntegral</a:t>
            </a:r>
            <a:br>
              <a:rPr lang="en-US" dirty="0">
                <a:latin typeface="源流明體 H" panose="02020900000000000000" pitchFamily="18" charset="-120"/>
                <a:ea typeface="源流明體 H" panose="02020900000000000000" pitchFamily="18" charset="-120"/>
              </a:rPr>
            </a:br>
            <a:br>
              <a:rPr lang="en-US" sz="2000" dirty="0">
                <a:latin typeface="源流明體 H" panose="02020900000000000000" pitchFamily="18" charset="-120"/>
                <a:ea typeface="源流明體 H" panose="02020900000000000000" pitchFamily="18" charset="-120"/>
              </a:rPr>
            </a:br>
            <a:r>
              <a:rPr lang="en-US" altLang="zh-TW" sz="2400" b="0" dirty="0">
                <a:latin typeface="Cambria Math" panose="02040503050406030204" pitchFamily="18" charset="0"/>
                <a:ea typeface="Cambria Math" panose="02040503050406030204" pitchFamily="18" charset="0"/>
                <a:cs typeface="Catamaran" panose="020B0604020202020204" charset="0"/>
              </a:rPr>
              <a:t>Group 6</a:t>
            </a:r>
            <a:r>
              <a:rPr lang="zh-TW" altLang="en-US" sz="2400" b="0" dirty="0">
                <a:latin typeface="Cambria Math" panose="02040503050406030204" pitchFamily="18" charset="0"/>
                <a:ea typeface="Roboto" panose="02000000000000000000" pitchFamily="2" charset="0"/>
                <a:cs typeface="Catamaran" panose="020B0604020202020204" charset="0"/>
              </a:rPr>
              <a:t>  </a:t>
            </a:r>
            <a:r>
              <a:rPr lang="zh-TW" altLang="en-US" sz="2000" b="0" dirty="0">
                <a:latin typeface="Cambria Math" panose="02040503050406030204" pitchFamily="18" charset="0"/>
                <a:ea typeface="MS Gothic" panose="020B0609070205080204" pitchFamily="49" charset="-128"/>
              </a:rPr>
              <a:t>吳正淳  張鄭心美  林柏村  林睿楚  羅弘育  陳品翔</a:t>
            </a:r>
            <a:endParaRPr sz="2400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31BCB38-80F3-45CF-B2DB-C6F0CEAC8B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3" t="25095" r="10417" b="31740"/>
          <a:stretch/>
        </p:blipFill>
        <p:spPr>
          <a:xfrm>
            <a:off x="1455165" y="2210934"/>
            <a:ext cx="6220771" cy="701472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B9A5F02D-74DC-470D-AE7A-6750920800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6" t="17700" r="6084" b="20221"/>
          <a:stretch/>
        </p:blipFill>
        <p:spPr>
          <a:xfrm>
            <a:off x="1123948" y="1279728"/>
            <a:ext cx="6896100" cy="701472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EFEA7B53-C304-450C-B1CC-BC23A0BE7F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2" t="14304" r="2047" b="15998"/>
          <a:stretch/>
        </p:blipFill>
        <p:spPr>
          <a:xfrm>
            <a:off x="2074982" y="3133760"/>
            <a:ext cx="4981138" cy="773615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663" name="Google Shape;663;p13"/>
          <p:cNvSpPr txBox="1">
            <a:spLocks noGrp="1"/>
          </p:cNvSpPr>
          <p:nvPr>
            <p:ph type="title"/>
          </p:nvPr>
        </p:nvSpPr>
        <p:spPr>
          <a:xfrm>
            <a:off x="1241848" y="377004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Some Trigonometry</a:t>
            </a:r>
            <a:endParaRPr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67" name="Google Shape;667;p13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8B7A816-E794-4F23-A2B5-B50AA7A8836E}"/>
              </a:ext>
            </a:extLst>
          </p:cNvPr>
          <p:cNvSpPr/>
          <p:nvPr/>
        </p:nvSpPr>
        <p:spPr>
          <a:xfrm>
            <a:off x="3842162" y="2413132"/>
            <a:ext cx="3193638" cy="278988"/>
          </a:xfrm>
          <a:prstGeom prst="rect">
            <a:avLst/>
          </a:prstGeom>
          <a:solidFill>
            <a:srgbClr val="3BE5CC">
              <a:alpha val="20000"/>
            </a:srgbClr>
          </a:solidFill>
          <a:ln w="12700">
            <a:solidFill>
              <a:srgbClr val="3BE5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6EE82DF-738D-476B-8F5E-5AF3CED6E829}"/>
              </a:ext>
            </a:extLst>
          </p:cNvPr>
          <p:cNvSpPr/>
          <p:nvPr/>
        </p:nvSpPr>
        <p:spPr>
          <a:xfrm>
            <a:off x="4789582" y="3359840"/>
            <a:ext cx="1565498" cy="319794"/>
          </a:xfrm>
          <a:prstGeom prst="rect">
            <a:avLst/>
          </a:prstGeom>
          <a:solidFill>
            <a:srgbClr val="3BE5CC">
              <a:alpha val="20000"/>
            </a:srgbClr>
          </a:solidFill>
          <a:ln w="12700">
            <a:solidFill>
              <a:srgbClr val="3BE5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5D3415FB-F17B-407A-B848-4CFE1CEF53C5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5572331" y="2692120"/>
            <a:ext cx="0" cy="667720"/>
          </a:xfrm>
          <a:prstGeom prst="straightConnector1">
            <a:avLst/>
          </a:prstGeom>
          <a:ln w="38100">
            <a:solidFill>
              <a:srgbClr val="3BE5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38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6882C3E3-4437-4D2A-8B6A-5DF7FCFB02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240" r="2949" b="12084"/>
          <a:stretch/>
        </p:blipFill>
        <p:spPr>
          <a:xfrm>
            <a:off x="1343454" y="3128684"/>
            <a:ext cx="6467416" cy="756027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3" name="Google Shape;663;p13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241850" y="346587"/>
                <a:ext cx="6660300" cy="396300"/>
              </a:xfrm>
              <a:prstGeom prst="rect">
                <a:avLst/>
              </a:prstGeom>
            </p:spPr>
            <p:txBody>
              <a:bodyPr spcFirstLastPara="1" wrap="square" lIns="0" tIns="0" rIns="0" bIns="0" anchor="b" anchorCtr="0">
                <a:noAutofit/>
              </a:bodyPr>
              <a:lstStyle/>
              <a:p>
                <a:pPr lvl="0"/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Wait... But Where does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go?</a:t>
                </a:r>
                <a:endParaRPr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3" name="Google Shape;663;p1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41850" y="346587"/>
                <a:ext cx="6660300" cy="396300"/>
              </a:xfrm>
              <a:prstGeom prst="rect">
                <a:avLst/>
              </a:prstGeom>
              <a:blipFill>
                <a:blip r:embed="rId4"/>
                <a:stretch>
                  <a:fillRect t="-35385" b="-538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7" name="Google Shape;667;p13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90050C1-2178-423F-996C-A8B87B4E28FB}"/>
              </a:ext>
            </a:extLst>
          </p:cNvPr>
          <p:cNvSpPr/>
          <p:nvPr/>
        </p:nvSpPr>
        <p:spPr>
          <a:xfrm>
            <a:off x="5603652" y="3355757"/>
            <a:ext cx="1559146" cy="317119"/>
          </a:xfrm>
          <a:prstGeom prst="rect">
            <a:avLst/>
          </a:prstGeom>
          <a:solidFill>
            <a:srgbClr val="3BE5CC">
              <a:alpha val="20000"/>
            </a:srgbClr>
          </a:solidFill>
          <a:ln w="12700">
            <a:solidFill>
              <a:srgbClr val="3BE5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3D127B4-43C1-461E-97ED-2D1BB6F36AF9}"/>
              </a:ext>
            </a:extLst>
          </p:cNvPr>
          <p:cNvSpPr txBox="1"/>
          <p:nvPr/>
        </p:nvSpPr>
        <p:spPr>
          <a:xfrm>
            <a:off x="4935425" y="2571750"/>
            <a:ext cx="2880360" cy="307777"/>
          </a:xfrm>
          <a:prstGeom prst="rect">
            <a:avLst/>
          </a:prstGeom>
          <a:solidFill>
            <a:srgbClr val="3BE5CC">
              <a:alpha val="20000"/>
            </a:srgb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/>
          </a:lstStyle>
          <a:p>
            <a:r>
              <a:rPr lang="en-US" altLang="zh-TW" dirty="0">
                <a:latin typeface="Roboto Thin" panose="02000000000000000000" pitchFamily="2" charset="0"/>
                <a:ea typeface="Roboto Thin" panose="02000000000000000000" pitchFamily="2" charset="0"/>
              </a:rPr>
              <a:t>Odd function contributes nothing!</a:t>
            </a:r>
            <a:endParaRPr lang="zh-TW" altLang="en-US" dirty="0">
              <a:latin typeface="Roboto Thin" panose="02000000000000000000" pitchFamily="2" charset="0"/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66C2195F-3D45-4DC4-99B2-3D678EC9F9BD}"/>
              </a:ext>
            </a:extLst>
          </p:cNvPr>
          <p:cNvCxnSpPr>
            <a:cxnSpLocks/>
          </p:cNvCxnSpPr>
          <p:nvPr/>
        </p:nvCxnSpPr>
        <p:spPr>
          <a:xfrm flipV="1">
            <a:off x="6390845" y="2879527"/>
            <a:ext cx="0" cy="476230"/>
          </a:xfrm>
          <a:prstGeom prst="straightConnector1">
            <a:avLst/>
          </a:prstGeom>
          <a:ln w="38100">
            <a:solidFill>
              <a:srgbClr val="3BE5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圖片 28">
            <a:extLst>
              <a:ext uri="{FF2B5EF4-FFF2-40B4-BE49-F238E27FC236}">
                <a16:creationId xmlns:a16="http://schemas.microsoft.com/office/drawing/2014/main" id="{DB53C7CF-AA8E-41E8-8771-EDF4085689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2" t="14304" r="2047" b="15998"/>
          <a:stretch/>
        </p:blipFill>
        <p:spPr>
          <a:xfrm>
            <a:off x="2081431" y="1548978"/>
            <a:ext cx="4981138" cy="773615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56712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3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Complex Fourier Integral</a:t>
            </a:r>
            <a:endParaRPr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67" name="Google Shape;667;p13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0A1A2CE-790A-4F60-B2CF-9BDE92E175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4" t="21976" r="7800" b="15749"/>
          <a:stretch/>
        </p:blipFill>
        <p:spPr>
          <a:xfrm>
            <a:off x="2262539" y="1602745"/>
            <a:ext cx="4618922" cy="729599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2067BDF-F8B6-4075-B682-109034784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5857" y="2301240"/>
            <a:ext cx="1222086" cy="1222086"/>
          </a:xfrm>
          <a:prstGeom prst="rect">
            <a:avLst/>
          </a:prstGeom>
        </p:spPr>
      </p:pic>
      <p:sp>
        <p:nvSpPr>
          <p:cNvPr id="11" name="語音泡泡: 圓角矩形 10">
            <a:extLst>
              <a:ext uri="{FF2B5EF4-FFF2-40B4-BE49-F238E27FC236}">
                <a16:creationId xmlns:a16="http://schemas.microsoft.com/office/drawing/2014/main" id="{D337C1A1-A4E4-4F44-9C63-FFFD6F56D360}"/>
              </a:ext>
            </a:extLst>
          </p:cNvPr>
          <p:cNvSpPr/>
          <p:nvPr/>
        </p:nvSpPr>
        <p:spPr>
          <a:xfrm>
            <a:off x="2262539" y="2590380"/>
            <a:ext cx="3756660" cy="932946"/>
          </a:xfrm>
          <a:prstGeom prst="wedgeRoundRectCallout">
            <a:avLst>
              <a:gd name="adj1" fmla="val 72676"/>
              <a:gd name="adj2" fmla="val -11277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17F1B1B-155F-401D-894C-818945ADE1F0}"/>
              </a:ext>
            </a:extLst>
          </p:cNvPr>
          <p:cNvSpPr txBox="1"/>
          <p:nvPr/>
        </p:nvSpPr>
        <p:spPr>
          <a:xfrm>
            <a:off x="1953929" y="2856798"/>
            <a:ext cx="4373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rgbClr val="3BE5CC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But why do we need to do so?</a:t>
            </a:r>
            <a:endParaRPr lang="zh-TW" altLang="en-US" dirty="0">
              <a:solidFill>
                <a:srgbClr val="3BE5CC"/>
              </a:solidFill>
              <a:latin typeface="Roboto Thi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18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5"/>
          <p:cNvSpPr txBox="1">
            <a:spLocks noGrp="1"/>
          </p:cNvSpPr>
          <p:nvPr>
            <p:ph type="ctrTitle"/>
          </p:nvPr>
        </p:nvSpPr>
        <p:spPr>
          <a:xfrm>
            <a:off x="855300" y="1114800"/>
            <a:ext cx="7433400" cy="10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3.</a:t>
            </a:r>
          </a:p>
          <a:p>
            <a:pPr lvl="0"/>
            <a:r>
              <a:rPr lang="en-US" altLang="zh-TW" dirty="0"/>
              <a:t>Epicycles: Introduction</a:t>
            </a:r>
            <a:endParaRPr lang="en-US" dirty="0"/>
          </a:p>
        </p:txBody>
      </p:sp>
      <p:sp>
        <p:nvSpPr>
          <p:cNvPr id="728" name="Google Shape;728;p15"/>
          <p:cNvSpPr txBox="1">
            <a:spLocks noGrp="1"/>
          </p:cNvSpPr>
          <p:nvPr>
            <p:ph type="subTitle" idx="1"/>
          </p:nvPr>
        </p:nvSpPr>
        <p:spPr>
          <a:xfrm>
            <a:off x="855300" y="2117602"/>
            <a:ext cx="74334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altLang="zh-TW" dirty="0"/>
              <a:t>Application of Complex Fourier Integral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0131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3"/>
          <p:cNvSpPr txBox="1">
            <a:spLocks noGrp="1"/>
          </p:cNvSpPr>
          <p:nvPr>
            <p:ph type="title"/>
          </p:nvPr>
        </p:nvSpPr>
        <p:spPr>
          <a:xfrm>
            <a:off x="1241849" y="32165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altLang="zh-TW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“C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ircle </a:t>
            </a:r>
            <a:r>
              <a:rPr lang="en-US" altLang="zh-TW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oving on </a:t>
            </a:r>
            <a:r>
              <a:rPr lang="en-US" altLang="zh-TW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nother </a:t>
            </a:r>
            <a:r>
              <a:rPr lang="en-US" altLang="zh-TW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ircle</a:t>
            </a:r>
            <a:r>
              <a:rPr lang="en-US" altLang="zh-TW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”</a:t>
            </a:r>
            <a:endParaRPr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67" name="Google Shape;667;p13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35E84A8-D274-4D44-84A1-1ACCD7526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423" y="1360825"/>
            <a:ext cx="2715154" cy="2715154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75A4F5A-8CF5-4513-9C1C-41DDF3E9D5F8}"/>
              </a:ext>
            </a:extLst>
          </p:cNvPr>
          <p:cNvSpPr/>
          <p:nvPr/>
        </p:nvSpPr>
        <p:spPr>
          <a:xfrm>
            <a:off x="2590798" y="4137888"/>
            <a:ext cx="3962401" cy="214002"/>
          </a:xfrm>
          <a:prstGeom prst="rect">
            <a:avLst/>
          </a:prstGeom>
          <a:solidFill>
            <a:srgbClr val="04152C">
              <a:alpha val="50196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TW" altLang="en-US" sz="800" dirty="0">
                <a:latin typeface="Roboto Thin" panose="02000000000000000000" pitchFamily="2" charset="0"/>
                <a:hlinkClick r:id="rId4"/>
              </a:rPr>
              <a:t>https://www.astronomy.ohio-state.edu/pogge.1/TeachRes/Artwork/Anims/index.html</a:t>
            </a:r>
            <a:endParaRPr lang="en-US" altLang="zh-TW" sz="8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48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3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altLang="zh-TW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In order to do so...</a:t>
            </a:r>
            <a:endParaRPr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67" name="Google Shape;667;p13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C6B96B7-EB0E-4A68-9C8C-15E3239D8A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5" t="5630" r="1249" b="42518"/>
          <a:stretch/>
        </p:blipFill>
        <p:spPr>
          <a:xfrm>
            <a:off x="1687830" y="1525678"/>
            <a:ext cx="5768340" cy="2092144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4B11541-47EE-4A68-B598-72FFA0EB292F}"/>
              </a:ext>
            </a:extLst>
          </p:cNvPr>
          <p:cNvSpPr/>
          <p:nvPr/>
        </p:nvSpPr>
        <p:spPr>
          <a:xfrm>
            <a:off x="3431952" y="2236785"/>
            <a:ext cx="2603088" cy="658816"/>
          </a:xfrm>
          <a:prstGeom prst="rect">
            <a:avLst/>
          </a:prstGeom>
          <a:solidFill>
            <a:srgbClr val="3BE5CC">
              <a:alpha val="20000"/>
            </a:srgbClr>
          </a:solidFill>
          <a:ln w="12700">
            <a:solidFill>
              <a:srgbClr val="3BE5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0ABAA54-9C56-4117-8EAA-2B5BE088741C}"/>
              </a:ext>
            </a:extLst>
          </p:cNvPr>
          <p:cNvSpPr/>
          <p:nvPr/>
        </p:nvSpPr>
        <p:spPr>
          <a:xfrm>
            <a:off x="3386232" y="3032761"/>
            <a:ext cx="591408" cy="373380"/>
          </a:xfrm>
          <a:prstGeom prst="rect">
            <a:avLst/>
          </a:prstGeom>
          <a:solidFill>
            <a:srgbClr val="3BE5CC">
              <a:alpha val="20000"/>
            </a:srgbClr>
          </a:solidFill>
          <a:ln w="12700">
            <a:solidFill>
              <a:srgbClr val="3BE5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233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3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At the End of the Day...</a:t>
            </a:r>
            <a:endParaRPr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67" name="Google Shape;667;p13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sp>
        <p:nvSpPr>
          <p:cNvPr id="8" name="Google Shape;665;p13">
            <a:extLst>
              <a:ext uri="{FF2B5EF4-FFF2-40B4-BE49-F238E27FC236}">
                <a16:creationId xmlns:a16="http://schemas.microsoft.com/office/drawing/2014/main" id="{BC681193-8195-4B08-ABD1-033881E444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41875" y="1281040"/>
            <a:ext cx="4648436" cy="5129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71450" indent="-171450">
              <a:buClr>
                <a:schemeClr val="dk1"/>
              </a:buClr>
              <a:buSzPts val="1100"/>
            </a:pPr>
            <a:r>
              <a:rPr lang="en-US" b="1" dirty="0">
                <a:latin typeface="Roboto Thin" panose="02000000000000000000" pitchFamily="2" charset="0"/>
                <a:ea typeface="Roboto Thin" panose="02000000000000000000" pitchFamily="2" charset="0"/>
              </a:rPr>
              <a:t>Computation by machines is </a:t>
            </a:r>
            <a:r>
              <a:rPr lang="en-US" b="1" dirty="0">
                <a:latin typeface="Roboto Black" panose="02000000000000000000" pitchFamily="2" charset="0"/>
                <a:ea typeface="Roboto Black" panose="02000000000000000000" pitchFamily="2" charset="0"/>
              </a:rPr>
              <a:t>discrete</a:t>
            </a:r>
            <a:r>
              <a:rPr lang="en-US" b="1" dirty="0">
                <a:latin typeface="Roboto Thin" panose="02000000000000000000" pitchFamily="2" charset="0"/>
                <a:ea typeface="Roboto Thin" panose="02000000000000000000" pitchFamily="2" charset="0"/>
              </a:rPr>
              <a:t>.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5C85E08E-415B-42A9-9F6F-ABE87DC2BF3E}"/>
              </a:ext>
            </a:extLst>
          </p:cNvPr>
          <p:cNvCxnSpPr>
            <a:cxnSpLocks/>
          </p:cNvCxnSpPr>
          <p:nvPr/>
        </p:nvCxnSpPr>
        <p:spPr>
          <a:xfrm>
            <a:off x="3530598" y="2520950"/>
            <a:ext cx="20828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DD9E0AC2-2AA3-4736-BE9A-952EF1D80C9C}"/>
              </a:ext>
            </a:extLst>
          </p:cNvPr>
          <p:cNvCxnSpPr>
            <a:cxnSpLocks/>
          </p:cNvCxnSpPr>
          <p:nvPr/>
        </p:nvCxnSpPr>
        <p:spPr>
          <a:xfrm flipH="1">
            <a:off x="3530598" y="2658534"/>
            <a:ext cx="20828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E51C3F8-2017-48AE-98AD-BFBCF799FA4E}"/>
              </a:ext>
            </a:extLst>
          </p:cNvPr>
          <p:cNvSpPr txBox="1"/>
          <p:nvPr/>
        </p:nvSpPr>
        <p:spPr>
          <a:xfrm>
            <a:off x="3906095" y="2215264"/>
            <a:ext cx="1331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3BE5CC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Approximation</a:t>
            </a:r>
            <a:endParaRPr lang="zh-TW" altLang="en-US" sz="1050" dirty="0">
              <a:solidFill>
                <a:srgbClr val="3BE5CC"/>
              </a:solidFill>
              <a:latin typeface="Roboto Thin" panose="02000000000000000000" pitchFamily="2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C272D9E-AB8C-4FA6-BFF5-25E483701BC6}"/>
              </a:ext>
            </a:extLst>
          </p:cNvPr>
          <p:cNvSpPr txBox="1"/>
          <p:nvPr/>
        </p:nvSpPr>
        <p:spPr>
          <a:xfrm>
            <a:off x="3906095" y="2664857"/>
            <a:ext cx="1331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3BE5CC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Generalization</a:t>
            </a:r>
            <a:endParaRPr lang="zh-TW" altLang="en-US" sz="1050" dirty="0">
              <a:solidFill>
                <a:srgbClr val="3BE5CC"/>
              </a:solidFill>
              <a:latin typeface="Roboto Thin" panose="02000000000000000000" pitchFamily="2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2286F73-0EAD-4814-82D9-B06BFDFF29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7" t="12202" r="56132" b="17035"/>
          <a:stretch/>
        </p:blipFill>
        <p:spPr>
          <a:xfrm>
            <a:off x="2087880" y="2014642"/>
            <a:ext cx="1442716" cy="1114215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94A80E9-7927-4A70-B654-57AA5A1F8D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568" t="11174" r="709" b="11397"/>
          <a:stretch/>
        </p:blipFill>
        <p:spPr>
          <a:xfrm>
            <a:off x="5613400" y="1962149"/>
            <a:ext cx="1348740" cy="121920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35647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3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Discrete Fourier Transform (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DFT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67" name="Google Shape;667;p13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F833AAA-B50C-4E07-B55B-E1258B095C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1" t="15762" r="3217" b="12126"/>
          <a:stretch/>
        </p:blipFill>
        <p:spPr>
          <a:xfrm>
            <a:off x="2986867" y="1402080"/>
            <a:ext cx="3170265" cy="66772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BC62D04-3C23-4405-BDBB-CB1453830DA2}"/>
              </a:ext>
            </a:extLst>
          </p:cNvPr>
          <p:cNvSpPr txBox="1"/>
          <p:nvPr/>
        </p:nvSpPr>
        <p:spPr>
          <a:xfrm>
            <a:off x="4529454" y="2223673"/>
            <a:ext cx="1721279" cy="3076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/>
          </a:lstStyle>
          <a:p>
            <a:r>
              <a:rPr lang="en-US" altLang="zh-TW" dirty="0">
                <a:latin typeface="Roboto Thin" panose="02000000000000000000" pitchFamily="2" charset="0"/>
                <a:ea typeface="Roboto Thin" panose="02000000000000000000" pitchFamily="2" charset="0"/>
              </a:rPr>
              <a:t>Taking N samples</a:t>
            </a:r>
            <a:endParaRPr lang="zh-TW" altLang="en-US" dirty="0">
              <a:latin typeface="Roboto Thin" panose="02000000000000000000" pitchFamily="2" charset="0"/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25F24AC0-0948-4421-B380-32153C7B6100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4572000" y="2069800"/>
            <a:ext cx="0" cy="614075"/>
          </a:xfrm>
          <a:prstGeom prst="straightConnector1">
            <a:avLst/>
          </a:prstGeom>
          <a:ln w="38100">
            <a:solidFill>
              <a:srgbClr val="02707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870DC4A0-D7F6-449C-B11A-801FB84FAF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86" t="10688" r="708" b="25571"/>
          <a:stretch/>
        </p:blipFill>
        <p:spPr>
          <a:xfrm>
            <a:off x="2855583" y="2683875"/>
            <a:ext cx="3432833" cy="731693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27901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3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altLang="zh-TW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Discrete Fourier Transform (</a:t>
            </a:r>
            <a:r>
              <a:rPr lang="en-US" altLang="zh-TW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DFT</a:t>
            </a:r>
            <a:r>
              <a:rPr lang="en-US" altLang="zh-TW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67" name="Google Shape;667;p13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70DC4A0-D7F6-449C-B11A-801FB84FAF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" t="10688" r="10031" b="25571"/>
          <a:stretch/>
        </p:blipFill>
        <p:spPr>
          <a:xfrm>
            <a:off x="2942079" y="1675284"/>
            <a:ext cx="3178566" cy="731693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29C5A20-D576-48E2-8C07-E2AD32B66A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929" t="20246" r="6667" b="17508"/>
          <a:stretch/>
        </p:blipFill>
        <p:spPr>
          <a:xfrm>
            <a:off x="1151491" y="1668139"/>
            <a:ext cx="1607904" cy="509364"/>
          </a:xfrm>
          <a:prstGeom prst="rect">
            <a:avLst/>
          </a:prstGeom>
          <a:solidFill>
            <a:srgbClr val="3BE5CC">
              <a:alpha val="20000"/>
            </a:srgbClr>
          </a:solidFill>
          <a:ln w="9525">
            <a:solidFill>
              <a:srgbClr val="3BE5CC"/>
            </a:solidFill>
          </a:ln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21363649-46B9-458D-B0A0-18DB0BF24E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61" t="34124" r="62327" b="27078"/>
          <a:stretch/>
        </p:blipFill>
        <p:spPr>
          <a:xfrm>
            <a:off x="6704647" y="1219454"/>
            <a:ext cx="1033864" cy="368818"/>
          </a:xfrm>
          <a:prstGeom prst="rect">
            <a:avLst/>
          </a:prstGeom>
          <a:solidFill>
            <a:srgbClr val="3BE5CC">
              <a:alpha val="20000"/>
            </a:srgbClr>
          </a:solidFill>
          <a:ln w="9525">
            <a:solidFill>
              <a:srgbClr val="3BE5CC"/>
            </a:solidFill>
          </a:ln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0ADC00E0-8CB7-43B8-A95A-0C72C86306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54" t="25430"/>
          <a:stretch/>
        </p:blipFill>
        <p:spPr>
          <a:xfrm>
            <a:off x="4935469" y="2598740"/>
            <a:ext cx="1508219" cy="368950"/>
          </a:xfrm>
          <a:prstGeom prst="rect">
            <a:avLst/>
          </a:prstGeom>
          <a:solidFill>
            <a:srgbClr val="3BE5CC">
              <a:alpha val="20000"/>
            </a:srgbClr>
          </a:solidFill>
          <a:ln w="9525">
            <a:solidFill>
              <a:srgbClr val="3BE5CC"/>
            </a:solidFill>
          </a:ln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FBDC9887-8599-4757-AFD8-659278628564}"/>
              </a:ext>
            </a:extLst>
          </p:cNvPr>
          <p:cNvCxnSpPr>
            <a:cxnSpLocks/>
          </p:cNvCxnSpPr>
          <p:nvPr/>
        </p:nvCxnSpPr>
        <p:spPr>
          <a:xfrm>
            <a:off x="4691382" y="2406977"/>
            <a:ext cx="0" cy="1048141"/>
          </a:xfrm>
          <a:prstGeom prst="straightConnector1">
            <a:avLst/>
          </a:prstGeom>
          <a:ln w="38100">
            <a:solidFill>
              <a:srgbClr val="02707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99CFC855-3FFB-48FD-AD56-59387E41D1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06" t="10852" r="1597" b="16792"/>
          <a:stretch/>
        </p:blipFill>
        <p:spPr>
          <a:xfrm>
            <a:off x="1826262" y="3455118"/>
            <a:ext cx="5410199" cy="615533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1EFDD0F7-268A-4908-998C-BAA74E1FFA18}"/>
              </a:ext>
            </a:extLst>
          </p:cNvPr>
          <p:cNvCxnSpPr>
            <a:cxnSpLocks/>
            <a:stCxn id="16" idx="2"/>
            <a:endCxn id="6" idx="2"/>
          </p:cNvCxnSpPr>
          <p:nvPr/>
        </p:nvCxnSpPr>
        <p:spPr>
          <a:xfrm rot="5400000" flipH="1">
            <a:off x="2723932" y="1409015"/>
            <a:ext cx="23407" cy="1560385"/>
          </a:xfrm>
          <a:prstGeom prst="bentConnector3">
            <a:avLst>
              <a:gd name="adj1" fmla="val -2604349"/>
            </a:avLst>
          </a:prstGeom>
          <a:solidFill>
            <a:srgbClr val="3BE5CC">
              <a:alpha val="20000"/>
            </a:srgbClr>
          </a:solidFill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369E5B4-A61B-405F-98B3-FCA1E0BEBCB7}"/>
              </a:ext>
            </a:extLst>
          </p:cNvPr>
          <p:cNvSpPr txBox="1"/>
          <p:nvPr/>
        </p:nvSpPr>
        <p:spPr>
          <a:xfrm>
            <a:off x="3304172" y="1922822"/>
            <a:ext cx="423312" cy="278088"/>
          </a:xfrm>
          <a:prstGeom prst="rect">
            <a:avLst/>
          </a:prstGeom>
          <a:solidFill>
            <a:srgbClr val="3BE5CC">
              <a:alpha val="20000"/>
            </a:srgbClr>
          </a:solidFill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/>
          </a:lstStyle>
          <a:p>
            <a:endParaRPr lang="zh-TW" altLang="en-US" dirty="0">
              <a:latin typeface="Roboto Thin" panose="02000000000000000000" pitchFamily="2" charset="0"/>
            </a:endParaRPr>
          </a:p>
        </p:txBody>
      </p: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B7FF38DF-FE6A-4A9B-B2B9-BE5AF778E9AA}"/>
              </a:ext>
            </a:extLst>
          </p:cNvPr>
          <p:cNvCxnSpPr>
            <a:cxnSpLocks/>
            <a:stCxn id="23" idx="0"/>
            <a:endCxn id="19" idx="1"/>
          </p:cNvCxnSpPr>
          <p:nvPr/>
        </p:nvCxnSpPr>
        <p:spPr>
          <a:xfrm rot="5400000" flipH="1" flipV="1">
            <a:off x="5446155" y="649091"/>
            <a:ext cx="503719" cy="2013265"/>
          </a:xfrm>
          <a:prstGeom prst="bentConnector2">
            <a:avLst/>
          </a:prstGeom>
          <a:solidFill>
            <a:srgbClr val="3BE5CC">
              <a:alpha val="20000"/>
            </a:srgbClr>
          </a:solidFill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B5A29B3-6222-4B34-859A-3B743848AF38}"/>
              </a:ext>
            </a:extLst>
          </p:cNvPr>
          <p:cNvSpPr txBox="1"/>
          <p:nvPr/>
        </p:nvSpPr>
        <p:spPr>
          <a:xfrm>
            <a:off x="4510483" y="1907582"/>
            <a:ext cx="361798" cy="278089"/>
          </a:xfrm>
          <a:prstGeom prst="rect">
            <a:avLst/>
          </a:prstGeom>
          <a:solidFill>
            <a:srgbClr val="3BE5CC">
              <a:alpha val="20000"/>
            </a:srgbClr>
          </a:solidFill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/>
          </a:lstStyle>
          <a:p>
            <a:endParaRPr lang="zh-TW" altLang="en-US" dirty="0">
              <a:latin typeface="Roboto Thin" panose="02000000000000000000" pitchFamily="2" charset="0"/>
            </a:endParaRPr>
          </a:p>
        </p:txBody>
      </p:sp>
      <p:cxnSp>
        <p:nvCxnSpPr>
          <p:cNvPr id="40" name="接點: 肘形 39">
            <a:extLst>
              <a:ext uri="{FF2B5EF4-FFF2-40B4-BE49-F238E27FC236}">
                <a16:creationId xmlns:a16="http://schemas.microsoft.com/office/drawing/2014/main" id="{C69E75A4-1046-4F68-B76A-402142F8D975}"/>
              </a:ext>
            </a:extLst>
          </p:cNvPr>
          <p:cNvCxnSpPr>
            <a:cxnSpLocks/>
            <a:stCxn id="41" idx="2"/>
            <a:endCxn id="2" idx="2"/>
          </p:cNvCxnSpPr>
          <p:nvPr/>
        </p:nvCxnSpPr>
        <p:spPr>
          <a:xfrm rot="16200000" flipH="1">
            <a:off x="4196669" y="1474780"/>
            <a:ext cx="699036" cy="2286784"/>
          </a:xfrm>
          <a:prstGeom prst="bentConnector3">
            <a:avLst>
              <a:gd name="adj1" fmla="val 124526"/>
            </a:avLst>
          </a:prstGeom>
          <a:solidFill>
            <a:srgbClr val="3BE5CC">
              <a:alpha val="20000"/>
            </a:srgbClr>
          </a:solidFill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B6654093-2F54-48A9-B2A8-2C9411A3A469}"/>
              </a:ext>
            </a:extLst>
          </p:cNvPr>
          <p:cNvSpPr txBox="1"/>
          <p:nvPr/>
        </p:nvSpPr>
        <p:spPr>
          <a:xfrm>
            <a:off x="3038767" y="1854291"/>
            <a:ext cx="728055" cy="414363"/>
          </a:xfrm>
          <a:prstGeom prst="rect">
            <a:avLst/>
          </a:prstGeom>
          <a:solidFill>
            <a:srgbClr val="3BE5CC">
              <a:alpha val="20000"/>
            </a:srgbClr>
          </a:solidFill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/>
          </a:lstStyle>
          <a:p>
            <a:endParaRPr lang="zh-TW" altLang="en-US" dirty="0">
              <a:latin typeface="Roboto Thin" panose="02000000000000000000" pitchFamily="2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780DC14-65E2-4896-8F57-8493B937D66F}"/>
              </a:ext>
            </a:extLst>
          </p:cNvPr>
          <p:cNvSpPr/>
          <p:nvPr/>
        </p:nvSpPr>
        <p:spPr>
          <a:xfrm>
            <a:off x="6703619" y="1948116"/>
            <a:ext cx="1071916" cy="338554"/>
          </a:xfrm>
          <a:prstGeom prst="rect">
            <a:avLst/>
          </a:prstGeom>
          <a:solidFill>
            <a:srgbClr val="11B69D">
              <a:alpha val="30196"/>
            </a:srgbClr>
          </a:solidFill>
          <a:ln>
            <a:solidFill>
              <a:srgbClr val="3BE5CC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rgbClr val="3BE5CC"/>
                </a:solidFill>
                <a:latin typeface="Cambria Math" panose="02040503050406030204" pitchFamily="18" charset="0"/>
              </a:rPr>
              <a:t>𝜔 </a:t>
            </a:r>
            <a:r>
              <a:rPr lang="en-US" altLang="zh-TW" sz="1600" dirty="0">
                <a:solidFill>
                  <a:srgbClr val="3BE5C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zh-TW" altLang="en-US" sz="1600" dirty="0">
                <a:solidFill>
                  <a:srgbClr val="3BE5CC"/>
                </a:solidFill>
                <a:latin typeface="Cambria Math" panose="02040503050406030204" pitchFamily="18" charset="0"/>
              </a:rPr>
              <a:t>𝑛𝜋</a:t>
            </a:r>
            <a:r>
              <a:rPr lang="en-US" altLang="zh-TW" sz="1600" dirty="0">
                <a:solidFill>
                  <a:srgbClr val="3BE5C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/</a:t>
            </a:r>
            <a:r>
              <a:rPr lang="zh-TW" altLang="en-US" sz="1600" dirty="0">
                <a:solidFill>
                  <a:srgbClr val="3BE5CC"/>
                </a:solidFill>
                <a:latin typeface="Cambria Math" panose="02040503050406030204" pitchFamily="18" charset="0"/>
              </a:rPr>
              <a:t>𝐿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813ED398-CC72-442E-9816-D770A1E99253}"/>
                  </a:ext>
                </a:extLst>
              </p:cNvPr>
              <p:cNvSpPr/>
              <p:nvPr/>
            </p:nvSpPr>
            <p:spPr>
              <a:xfrm>
                <a:off x="6703619" y="2286670"/>
                <a:ext cx="1071916" cy="338554"/>
              </a:xfrm>
              <a:prstGeom prst="rect">
                <a:avLst/>
              </a:prstGeom>
              <a:solidFill>
                <a:srgbClr val="11B69D">
                  <a:alpha val="30196"/>
                </a:srgbClr>
              </a:solidFill>
              <a:ln>
                <a:solidFill>
                  <a:srgbClr val="3BE5CC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sz="1600">
                        <a:solidFill>
                          <a:srgbClr val="3BE5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TW" sz="1600">
                        <a:solidFill>
                          <a:srgbClr val="3BE5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TW" sz="1600" dirty="0">
                    <a:solidFill>
                      <a:srgbClr val="3BE5CC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altLang="zh-TW" sz="1600">
                        <a:solidFill>
                          <a:srgbClr val="3BE5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altLang="zh-TW" sz="1600">
                        <a:solidFill>
                          <a:srgbClr val="3BE5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altLang="zh-TW" sz="1600">
                        <a:solidFill>
                          <a:srgbClr val="3BE5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zh-TW" altLang="en-US" sz="1600" dirty="0">
                  <a:solidFill>
                    <a:srgbClr val="3BE5CC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813ED398-CC72-442E-9816-D770A1E992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619" y="2286670"/>
                <a:ext cx="1071916" cy="338554"/>
              </a:xfrm>
              <a:prstGeom prst="rect">
                <a:avLst/>
              </a:prstGeom>
              <a:blipFill>
                <a:blip r:embed="rId7"/>
                <a:stretch>
                  <a:fillRect t="-5172" b="-17241"/>
                </a:stretch>
              </a:blipFill>
              <a:ln>
                <a:solidFill>
                  <a:srgbClr val="3BE5CC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C8BA2FA3-E6AE-4027-8CAE-71F4D1AB0B58}"/>
                  </a:ext>
                </a:extLst>
              </p:cNvPr>
              <p:cNvSpPr/>
              <p:nvPr/>
            </p:nvSpPr>
            <p:spPr>
              <a:xfrm>
                <a:off x="6703619" y="2630304"/>
                <a:ext cx="1071916" cy="338554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1600" dirty="0">
                    <a:solidFill>
                      <a:srgbClr val="3BE5CC"/>
                    </a:solidFill>
                    <a:latin typeface="Cambria Math" panose="02040503050406030204" pitchFamily="18" charset="0"/>
                  </a:rPr>
                  <a:t>𝜔 </a:t>
                </a:r>
                <a:r>
                  <a:rPr lang="en-US" altLang="zh-TW" sz="1600" dirty="0">
                    <a:solidFill>
                      <a:srgbClr val="3BE5CC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:r>
                  <a:rPr lang="zh-TW" altLang="en-US" sz="1600" dirty="0">
                    <a:solidFill>
                      <a:srgbClr val="3BE5CC"/>
                    </a:solidFill>
                    <a:latin typeface="Cambria Math" panose="02040503050406030204" pitchFamily="18" charset="0"/>
                  </a:rPr>
                  <a:t>𝑛 </a:t>
                </a:r>
                <a14:m>
                  <m:oMath xmlns:m="http://schemas.openxmlformats.org/officeDocument/2006/math">
                    <m:r>
                      <a:rPr lang="en-US" altLang="zh-TW" sz="1600">
                        <a:solidFill>
                          <a:srgbClr val="3BE5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TW" sz="1600">
                        <a:solidFill>
                          <a:srgbClr val="3BE5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TW" sz="1600" dirty="0">
                    <a:solidFill>
                      <a:srgbClr val="3BE5CC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zh-TW" altLang="en-US" sz="1600" dirty="0">
                  <a:solidFill>
                    <a:srgbClr val="3BE5CC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C8BA2FA3-E6AE-4027-8CAE-71F4D1AB0B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619" y="2630304"/>
                <a:ext cx="1071916" cy="338554"/>
              </a:xfrm>
              <a:prstGeom prst="rect">
                <a:avLst/>
              </a:prstGeom>
              <a:blipFill>
                <a:blip r:embed="rId8"/>
                <a:stretch>
                  <a:fillRect t="-3333" b="-15000"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25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3" grpId="0" animBg="1"/>
      <p:bldP spid="41" grpId="0" animBg="1"/>
      <p:bldP spid="17" grpId="0" animBg="1"/>
      <p:bldP spid="18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3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altLang="zh-TW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Inverse </a:t>
            </a:r>
            <a:r>
              <a:rPr lang="en-US" altLang="zh-TW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DFT</a:t>
            </a:r>
            <a:r>
              <a:rPr lang="en-US" altLang="zh-TW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(</a:t>
            </a:r>
            <a:r>
              <a:rPr lang="en-US" altLang="zh-TW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IDFT</a:t>
            </a:r>
            <a:r>
              <a:rPr lang="en-US" altLang="zh-TW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67" name="Google Shape;667;p13"/>
          <p:cNvSpPr txBox="1">
            <a:spLocks noGrp="1"/>
          </p:cNvSpPr>
          <p:nvPr>
            <p:ph type="sldNum" idx="12"/>
          </p:nvPr>
        </p:nvSpPr>
        <p:spPr>
          <a:xfrm>
            <a:off x="4297648" y="4465826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05AECA7D-E6D2-464F-8E5F-6BA9875C7E14}"/>
              </a:ext>
            </a:extLst>
          </p:cNvPr>
          <p:cNvGrpSpPr/>
          <p:nvPr/>
        </p:nvGrpSpPr>
        <p:grpSpPr>
          <a:xfrm>
            <a:off x="1533727" y="2911005"/>
            <a:ext cx="3676650" cy="729600"/>
            <a:chOff x="5690232" y="434039"/>
            <a:chExt cx="3676650" cy="729600"/>
          </a:xfrm>
        </p:grpSpPr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298901C7-FF8E-4B55-B672-E1BAA11DF6A7}"/>
                </a:ext>
              </a:extLst>
            </p:cNvPr>
            <p:cNvGrpSpPr/>
            <p:nvPr/>
          </p:nvGrpSpPr>
          <p:grpSpPr>
            <a:xfrm>
              <a:off x="5690232" y="434039"/>
              <a:ext cx="3676650" cy="729600"/>
              <a:chOff x="1687830" y="1525678"/>
              <a:chExt cx="3676650" cy="729600"/>
            </a:xfrm>
          </p:grpSpPr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9A1885C2-8CDD-4D5E-986D-99823FA6F3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324" t="5630" r="35853" b="76287"/>
              <a:stretch/>
            </p:blipFill>
            <p:spPr>
              <a:xfrm>
                <a:off x="1687830" y="1525678"/>
                <a:ext cx="3676650" cy="729600"/>
              </a:xfrm>
              <a:prstGeom prst="rect">
                <a:avLst/>
              </a:prstGeom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</p:pic>
          <p:pic>
            <p:nvPicPr>
              <p:cNvPr id="31" name="圖片 30">
                <a:extLst>
                  <a:ext uri="{FF2B5EF4-FFF2-40B4-BE49-F238E27FC236}">
                    <a16:creationId xmlns:a16="http://schemas.microsoft.com/office/drawing/2014/main" id="{17D5BBF6-2CFD-4368-A2E3-F0190D01A7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6827" t="39333" r="34847" b="44168"/>
              <a:stretch/>
            </p:blipFill>
            <p:spPr>
              <a:xfrm>
                <a:off x="2522232" y="1548538"/>
                <a:ext cx="2842248" cy="647700"/>
              </a:xfrm>
              <a:prstGeom prst="rect">
                <a:avLst/>
              </a:prstGeom>
              <a:effectLst/>
            </p:spPr>
          </p:pic>
        </p:grp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4A9A32EE-B7E6-475B-B196-ECBBCE841C02}"/>
                </a:ext>
              </a:extLst>
            </p:cNvPr>
            <p:cNvSpPr/>
            <p:nvPr/>
          </p:nvSpPr>
          <p:spPr>
            <a:xfrm>
              <a:off x="7383778" y="596909"/>
              <a:ext cx="561979" cy="373380"/>
            </a:xfrm>
            <a:prstGeom prst="rect">
              <a:avLst/>
            </a:prstGeom>
            <a:solidFill>
              <a:srgbClr val="3BE5CC">
                <a:alpha val="20000"/>
              </a:srgbClr>
            </a:solidFill>
            <a:ln w="12700">
              <a:solidFill>
                <a:srgbClr val="3BE5CC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pic>
        <p:nvPicPr>
          <p:cNvPr id="32" name="圖片 31">
            <a:extLst>
              <a:ext uri="{FF2B5EF4-FFF2-40B4-BE49-F238E27FC236}">
                <a16:creationId xmlns:a16="http://schemas.microsoft.com/office/drawing/2014/main" id="{60CC945E-92A7-433B-8387-6ED47B7E1E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6" t="10852" r="1597" b="16792"/>
          <a:stretch/>
        </p:blipFill>
        <p:spPr>
          <a:xfrm>
            <a:off x="1375612" y="1504081"/>
            <a:ext cx="6392772" cy="727323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B8F60DBB-763E-43ED-BE14-3AC9744A79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20" t="9923" r="13773" b="30261"/>
          <a:stretch/>
        </p:blipFill>
        <p:spPr>
          <a:xfrm>
            <a:off x="1375612" y="2571750"/>
            <a:ext cx="3992880" cy="140811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141701F4-4C01-4C4D-BDCA-AF740CBF8EC8}"/>
              </a:ext>
            </a:extLst>
          </p:cNvPr>
          <p:cNvGrpSpPr/>
          <p:nvPr/>
        </p:nvGrpSpPr>
        <p:grpSpPr>
          <a:xfrm>
            <a:off x="2567190" y="3252538"/>
            <a:ext cx="5176452" cy="727323"/>
            <a:chOff x="2567190" y="3252538"/>
            <a:chExt cx="5176452" cy="727323"/>
          </a:xfrm>
        </p:grpSpPr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D40BC268-112C-4B09-9B6F-DE72F270082D}"/>
                </a:ext>
              </a:extLst>
            </p:cNvPr>
            <p:cNvSpPr txBox="1"/>
            <p:nvPr/>
          </p:nvSpPr>
          <p:spPr>
            <a:xfrm>
              <a:off x="2567190" y="3472838"/>
              <a:ext cx="2740344" cy="307777"/>
            </a:xfrm>
            <a:prstGeom prst="rect">
              <a:avLst/>
            </a:prstGeom>
            <a:solidFill>
              <a:srgbClr val="3BE5CC">
                <a:alpha val="20000"/>
              </a:srgbClr>
            </a:solidFill>
            <a:ln w="127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/>
            </a:lstStyle>
            <a:p>
              <a:endParaRPr lang="zh-TW" altLang="en-US" dirty="0">
                <a:latin typeface="Roboto Thin" panose="02000000000000000000" pitchFamily="2" charset="0"/>
              </a:endParaRPr>
            </a:p>
          </p:txBody>
        </p:sp>
        <p:cxnSp>
          <p:nvCxnSpPr>
            <p:cNvPr id="6" name="接點: 肘形 5">
              <a:extLst>
                <a:ext uri="{FF2B5EF4-FFF2-40B4-BE49-F238E27FC236}">
                  <a16:creationId xmlns:a16="http://schemas.microsoft.com/office/drawing/2014/main" id="{E84D1A55-4560-4926-B94E-57D9C84AEF55}"/>
                </a:ext>
              </a:extLst>
            </p:cNvPr>
            <p:cNvCxnSpPr>
              <a:cxnSpLocks/>
              <a:stCxn id="34" idx="2"/>
              <a:endCxn id="35" idx="2"/>
            </p:cNvCxnSpPr>
            <p:nvPr/>
          </p:nvCxnSpPr>
          <p:spPr>
            <a:xfrm rot="16200000" flipH="1">
              <a:off x="5316163" y="2401813"/>
              <a:ext cx="199246" cy="2956849"/>
            </a:xfrm>
            <a:prstGeom prst="bentConnector3">
              <a:avLst>
                <a:gd name="adj1" fmla="val 325641"/>
              </a:avLst>
            </a:prstGeom>
            <a:solidFill>
              <a:srgbClr val="3BE5CC">
                <a:alpha val="20000"/>
              </a:srgbClr>
            </a:solidFill>
            <a:ln w="127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46723709-188C-477A-91DC-E39CF284D89C}"/>
                </a:ext>
              </a:extLst>
            </p:cNvPr>
            <p:cNvSpPr txBox="1"/>
            <p:nvPr/>
          </p:nvSpPr>
          <p:spPr>
            <a:xfrm>
              <a:off x="6044779" y="3252538"/>
              <a:ext cx="1698863" cy="727323"/>
            </a:xfrm>
            <a:prstGeom prst="rect">
              <a:avLst/>
            </a:prstGeom>
            <a:solidFill>
              <a:srgbClr val="3BE5CC">
                <a:alpha val="20000"/>
              </a:srgbClr>
            </a:solidFill>
            <a:ln w="127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/>
            </a:lstStyle>
            <a:p>
              <a:r>
                <a:rPr lang="en-US" altLang="zh-TW" sz="1600" dirty="0">
                  <a:latin typeface="Roboto Thin" panose="02000000000000000000" pitchFamily="2" charset="0"/>
                </a:rPr>
                <a:t>Circle in the complex plane!</a:t>
              </a:r>
              <a:endParaRPr lang="zh-TW" altLang="en-US" sz="1600" dirty="0">
                <a:latin typeface="Roboto Thin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724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5"/>
          <p:cNvSpPr txBox="1">
            <a:spLocks noGrp="1"/>
          </p:cNvSpPr>
          <p:nvPr>
            <p:ph type="ctrTitle"/>
          </p:nvPr>
        </p:nvSpPr>
        <p:spPr>
          <a:xfrm>
            <a:off x="855300" y="1114800"/>
            <a:ext cx="7433400" cy="10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1.</a:t>
            </a:r>
            <a:endParaRPr dirty="0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From Series to Integrals</a:t>
            </a:r>
            <a:endParaRPr dirty="0"/>
          </a:p>
        </p:txBody>
      </p:sp>
      <p:sp>
        <p:nvSpPr>
          <p:cNvPr id="728" name="Google Shape;728;p15"/>
          <p:cNvSpPr txBox="1">
            <a:spLocks noGrp="1"/>
          </p:cNvSpPr>
          <p:nvPr>
            <p:ph type="subTitle" idx="1"/>
          </p:nvPr>
        </p:nvSpPr>
        <p:spPr>
          <a:xfrm>
            <a:off x="855300" y="2117602"/>
            <a:ext cx="74334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/>
              <a:t>Mathematical Derivation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群組 23">
            <a:extLst>
              <a:ext uri="{FF2B5EF4-FFF2-40B4-BE49-F238E27FC236}">
                <a16:creationId xmlns:a16="http://schemas.microsoft.com/office/drawing/2014/main" id="{0B41600F-4009-4166-8F45-0FB5C08B3D73}"/>
              </a:ext>
            </a:extLst>
          </p:cNvPr>
          <p:cNvGrpSpPr/>
          <p:nvPr/>
        </p:nvGrpSpPr>
        <p:grpSpPr>
          <a:xfrm>
            <a:off x="6115244" y="1361011"/>
            <a:ext cx="2593764" cy="2421467"/>
            <a:chOff x="1853987" y="1361015"/>
            <a:chExt cx="2593764" cy="2421467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8103FD4F-0E08-4DE6-9757-9DD03E5AC080}"/>
                </a:ext>
              </a:extLst>
            </p:cNvPr>
            <p:cNvSpPr/>
            <p:nvPr/>
          </p:nvSpPr>
          <p:spPr>
            <a:xfrm>
              <a:off x="1853987" y="1361015"/>
              <a:ext cx="2593764" cy="2421467"/>
            </a:xfrm>
            <a:prstGeom prst="rect">
              <a:avLst/>
            </a:prstGeom>
            <a:solidFill>
              <a:srgbClr val="8097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AE4D670E-84AF-409C-BB77-2E90F4F35437}"/>
                </a:ext>
              </a:extLst>
            </p:cNvPr>
            <p:cNvGrpSpPr/>
            <p:nvPr/>
          </p:nvGrpSpPr>
          <p:grpSpPr>
            <a:xfrm>
              <a:off x="2354580" y="1593639"/>
              <a:ext cx="1592580" cy="978111"/>
              <a:chOff x="1699260" y="1330747"/>
              <a:chExt cx="1592580" cy="978111"/>
            </a:xfrm>
          </p:grpSpPr>
          <p:sp>
            <p:nvSpPr>
              <p:cNvPr id="28" name="矩形: 圓角 27">
                <a:extLst>
                  <a:ext uri="{FF2B5EF4-FFF2-40B4-BE49-F238E27FC236}">
                    <a16:creationId xmlns:a16="http://schemas.microsoft.com/office/drawing/2014/main" id="{ADE74098-5F11-4ACE-8128-F794BD4BF3F3}"/>
                  </a:ext>
                </a:extLst>
              </p:cNvPr>
              <p:cNvSpPr/>
              <p:nvPr/>
            </p:nvSpPr>
            <p:spPr>
              <a:xfrm>
                <a:off x="1699260" y="1330747"/>
                <a:ext cx="1592580" cy="978111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9A0638A9-43E4-46D8-ACF9-F688600D4B9D}"/>
                  </a:ext>
                </a:extLst>
              </p:cNvPr>
              <p:cNvSpPr txBox="1"/>
              <p:nvPr/>
            </p:nvSpPr>
            <p:spPr>
              <a:xfrm>
                <a:off x="1752600" y="1619747"/>
                <a:ext cx="14859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rgbClr val="3BE5CC"/>
                    </a:solidFill>
                    <a:latin typeface="Roboto Thin" panose="02000000000000000000" pitchFamily="2" charset="0"/>
                    <a:ea typeface="Roboto Thin" panose="02000000000000000000" pitchFamily="2" charset="0"/>
                  </a:rPr>
                  <a:t>Phase</a:t>
                </a:r>
              </a:p>
            </p:txBody>
          </p:sp>
        </p:grp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6D8B5259-17F2-4708-8482-68AF32B044D4}"/>
              </a:ext>
            </a:extLst>
          </p:cNvPr>
          <p:cNvSpPr/>
          <p:nvPr/>
        </p:nvSpPr>
        <p:spPr>
          <a:xfrm>
            <a:off x="3275118" y="1361012"/>
            <a:ext cx="2593764" cy="2421467"/>
          </a:xfrm>
          <a:prstGeom prst="rect">
            <a:avLst/>
          </a:prstGeom>
          <a:solidFill>
            <a:srgbClr val="8097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92BB833-613C-4A22-AC1F-7E558D230DF8}"/>
              </a:ext>
            </a:extLst>
          </p:cNvPr>
          <p:cNvSpPr/>
          <p:nvPr/>
        </p:nvSpPr>
        <p:spPr>
          <a:xfrm>
            <a:off x="434992" y="1361012"/>
            <a:ext cx="2593764" cy="2421467"/>
          </a:xfrm>
          <a:prstGeom prst="rect">
            <a:avLst/>
          </a:prstGeom>
          <a:solidFill>
            <a:srgbClr val="8097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87E8FEF1-C09C-43D9-8207-82761CC9E2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50" t="65650" r="14650" b="19823"/>
          <a:stretch/>
        </p:blipFill>
        <p:spPr>
          <a:xfrm>
            <a:off x="3453146" y="3066402"/>
            <a:ext cx="2237705" cy="423634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663" name="Google Shape;663;p13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How to Make Circles?</a:t>
            </a:r>
            <a:endParaRPr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67" name="Google Shape;667;p13"/>
          <p:cNvSpPr txBox="1">
            <a:spLocks noGrp="1"/>
          </p:cNvSpPr>
          <p:nvPr>
            <p:ph type="sldNum" idx="12"/>
          </p:nvPr>
        </p:nvSpPr>
        <p:spPr>
          <a:xfrm>
            <a:off x="4297648" y="4465826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40B37C8F-9EF7-4EE8-B4FF-8F11CB84F0E6}"/>
              </a:ext>
            </a:extLst>
          </p:cNvPr>
          <p:cNvGrpSpPr/>
          <p:nvPr/>
        </p:nvGrpSpPr>
        <p:grpSpPr>
          <a:xfrm>
            <a:off x="3775711" y="1593636"/>
            <a:ext cx="1592580" cy="978111"/>
            <a:chOff x="1699260" y="1330747"/>
            <a:chExt cx="1592580" cy="978111"/>
          </a:xfrm>
        </p:grpSpPr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A43F5291-9625-4925-BBF5-4739F0DE781E}"/>
                </a:ext>
              </a:extLst>
            </p:cNvPr>
            <p:cNvSpPr/>
            <p:nvPr/>
          </p:nvSpPr>
          <p:spPr>
            <a:xfrm>
              <a:off x="1699260" y="1330747"/>
              <a:ext cx="1592580" cy="978111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25107100-3599-4BA9-9DB1-92E06CD0842D}"/>
                </a:ext>
              </a:extLst>
            </p:cNvPr>
            <p:cNvSpPr txBox="1"/>
            <p:nvPr/>
          </p:nvSpPr>
          <p:spPr>
            <a:xfrm>
              <a:off x="1752600" y="1619747"/>
              <a:ext cx="14859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rgbClr val="3BE5CC"/>
                  </a:solidFill>
                  <a:latin typeface="Roboto Thin" panose="02000000000000000000" pitchFamily="2" charset="0"/>
                  <a:ea typeface="Roboto Thin" panose="02000000000000000000" pitchFamily="2" charset="0"/>
                </a:rPr>
                <a:t>Frequency</a:t>
              </a:r>
            </a:p>
          </p:txBody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2826A333-4886-4EC9-9972-4650335CAB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11" t="21107" r="7511" b="62053"/>
          <a:stretch/>
        </p:blipFill>
        <p:spPr>
          <a:xfrm>
            <a:off x="613020" y="3081459"/>
            <a:ext cx="2237705" cy="408577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D3A940B2-116C-47D3-8F15-8016F57E3E4D}"/>
              </a:ext>
            </a:extLst>
          </p:cNvPr>
          <p:cNvGrpSpPr/>
          <p:nvPr/>
        </p:nvGrpSpPr>
        <p:grpSpPr>
          <a:xfrm>
            <a:off x="935583" y="1593635"/>
            <a:ext cx="1592580" cy="978111"/>
            <a:chOff x="1699260" y="1330747"/>
            <a:chExt cx="1592580" cy="978111"/>
          </a:xfrm>
        </p:grpSpPr>
        <p:sp>
          <p:nvSpPr>
            <p:cNvPr id="16" name="矩形: 圓角 15">
              <a:extLst>
                <a:ext uri="{FF2B5EF4-FFF2-40B4-BE49-F238E27FC236}">
                  <a16:creationId xmlns:a16="http://schemas.microsoft.com/office/drawing/2014/main" id="{9E54D703-586D-4789-BFD3-62A4B6D4998D}"/>
                </a:ext>
              </a:extLst>
            </p:cNvPr>
            <p:cNvSpPr/>
            <p:nvPr/>
          </p:nvSpPr>
          <p:spPr>
            <a:xfrm>
              <a:off x="1699260" y="1330747"/>
              <a:ext cx="1592580" cy="978111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77D61D25-3293-47DB-8D3D-C5B33F7FD102}"/>
                </a:ext>
              </a:extLst>
            </p:cNvPr>
            <p:cNvSpPr txBox="1"/>
            <p:nvPr/>
          </p:nvSpPr>
          <p:spPr>
            <a:xfrm>
              <a:off x="1752600" y="1619747"/>
              <a:ext cx="14859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rgbClr val="3BE5CC"/>
                  </a:solidFill>
                  <a:latin typeface="Roboto Thin" panose="02000000000000000000" pitchFamily="2" charset="0"/>
                  <a:ea typeface="Roboto Thin" panose="02000000000000000000" pitchFamily="2" charset="0"/>
                </a:rPr>
                <a:t>Radius</a:t>
              </a:r>
            </a:p>
          </p:txBody>
        </p:sp>
      </p:grpSp>
      <p:pic>
        <p:nvPicPr>
          <p:cNvPr id="22" name="圖片 21">
            <a:extLst>
              <a:ext uri="{FF2B5EF4-FFF2-40B4-BE49-F238E27FC236}">
                <a16:creationId xmlns:a16="http://schemas.microsoft.com/office/drawing/2014/main" id="{570B4C07-2267-477A-81E1-31C6B87F2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275" y="3024103"/>
            <a:ext cx="2237705" cy="465933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90658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3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How to Make Circles?</a:t>
            </a:r>
            <a:endParaRPr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67" name="Google Shape;667;p13"/>
          <p:cNvSpPr txBox="1">
            <a:spLocks noGrp="1"/>
          </p:cNvSpPr>
          <p:nvPr>
            <p:ph type="sldNum" idx="12"/>
          </p:nvPr>
        </p:nvSpPr>
        <p:spPr>
          <a:xfrm>
            <a:off x="4297648" y="4465826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 dirty="0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CC84A3D3-BB94-4AF4-8623-8F1F19F7C2AA}"/>
              </a:ext>
            </a:extLst>
          </p:cNvPr>
          <p:cNvGrpSpPr/>
          <p:nvPr/>
        </p:nvGrpSpPr>
        <p:grpSpPr>
          <a:xfrm>
            <a:off x="1812370" y="1464464"/>
            <a:ext cx="5519256" cy="1819559"/>
            <a:chOff x="1566276" y="1553364"/>
            <a:chExt cx="5519256" cy="1819559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AC3FAA11-042B-4FDC-B629-85C962741C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2" t="5611" r="-1" b="6577"/>
            <a:stretch/>
          </p:blipFill>
          <p:spPr>
            <a:xfrm>
              <a:off x="1566276" y="1553364"/>
              <a:ext cx="5519256" cy="1819559"/>
            </a:xfrm>
            <a:prstGeom prst="rect">
              <a:avLst/>
            </a:prstGeom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87E8FEF1-C09C-43D9-8207-82761CC9E2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911" t="63814" r="33216" b="19823"/>
            <a:stretch/>
          </p:blipFill>
          <p:spPr>
            <a:xfrm>
              <a:off x="4492880" y="2629879"/>
              <a:ext cx="556260" cy="255115"/>
            </a:xfrm>
            <a:prstGeom prst="rect">
              <a:avLst/>
            </a:prstGeom>
            <a:effectLst/>
          </p:spPr>
        </p:pic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A43F5291-9625-4925-BBF5-4739F0DE781E}"/>
                </a:ext>
              </a:extLst>
            </p:cNvPr>
            <p:cNvSpPr/>
            <p:nvPr/>
          </p:nvSpPr>
          <p:spPr>
            <a:xfrm>
              <a:off x="4152185" y="2035926"/>
              <a:ext cx="1237651" cy="54513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25107100-3599-4BA9-9DB1-92E06CD0842D}"/>
                </a:ext>
              </a:extLst>
            </p:cNvPr>
            <p:cNvSpPr txBox="1"/>
            <p:nvPr/>
          </p:nvSpPr>
          <p:spPr>
            <a:xfrm>
              <a:off x="4193637" y="2155367"/>
              <a:ext cx="11547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3BE5CC"/>
                  </a:solidFill>
                  <a:latin typeface="Roboto Thin" panose="02000000000000000000" pitchFamily="2" charset="0"/>
                  <a:ea typeface="Roboto Thin" panose="02000000000000000000" pitchFamily="2" charset="0"/>
                </a:rPr>
                <a:t>Frequency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826A333-4886-4EC9-9972-4650335CAB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356" t="19338" r="14352" b="62052"/>
            <a:stretch/>
          </p:blipFill>
          <p:spPr>
            <a:xfrm>
              <a:off x="2787795" y="2610819"/>
              <a:ext cx="1196340" cy="283744"/>
            </a:xfrm>
            <a:prstGeom prst="rect">
              <a:avLst/>
            </a:prstGeom>
            <a:effectLst/>
          </p:spPr>
        </p:pic>
        <p:sp>
          <p:nvSpPr>
            <p:cNvPr id="16" name="矩形: 圓角 15">
              <a:extLst>
                <a:ext uri="{FF2B5EF4-FFF2-40B4-BE49-F238E27FC236}">
                  <a16:creationId xmlns:a16="http://schemas.microsoft.com/office/drawing/2014/main" id="{9E54D703-586D-4789-BFD3-62A4B6D4998D}"/>
                </a:ext>
              </a:extLst>
            </p:cNvPr>
            <p:cNvSpPr/>
            <p:nvPr/>
          </p:nvSpPr>
          <p:spPr>
            <a:xfrm>
              <a:off x="2889021" y="2035926"/>
              <a:ext cx="993888" cy="54513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77D61D25-3293-47DB-8D3D-C5B33F7FD102}"/>
                </a:ext>
              </a:extLst>
            </p:cNvPr>
            <p:cNvSpPr txBox="1"/>
            <p:nvPr/>
          </p:nvSpPr>
          <p:spPr>
            <a:xfrm>
              <a:off x="2927541" y="2155367"/>
              <a:ext cx="9273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3BE5CC"/>
                  </a:solidFill>
                  <a:latin typeface="Roboto Thin" panose="02000000000000000000" pitchFamily="2" charset="0"/>
                  <a:ea typeface="Roboto Thin" panose="02000000000000000000" pitchFamily="2" charset="0"/>
                </a:rPr>
                <a:t>Radius</a:t>
              </a:r>
            </a:p>
          </p:txBody>
        </p:sp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570B4C07-2267-477A-81E1-31C6B87F2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12913" y="2629879"/>
              <a:ext cx="1282579" cy="267058"/>
            </a:xfrm>
            <a:prstGeom prst="rect">
              <a:avLst/>
            </a:prstGeom>
            <a:effectLst/>
          </p:spPr>
        </p:pic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4DD6E5B5-B8B2-45E0-90DE-FF68B5E35993}"/>
                </a:ext>
              </a:extLst>
            </p:cNvPr>
            <p:cNvSpPr/>
            <p:nvPr/>
          </p:nvSpPr>
          <p:spPr>
            <a:xfrm>
              <a:off x="5662141" y="2035926"/>
              <a:ext cx="993888" cy="54513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E8C0138F-145B-47C8-9852-3A7E9D16F78A}"/>
                </a:ext>
              </a:extLst>
            </p:cNvPr>
            <p:cNvSpPr txBox="1"/>
            <p:nvPr/>
          </p:nvSpPr>
          <p:spPr>
            <a:xfrm>
              <a:off x="5700661" y="2155367"/>
              <a:ext cx="9273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3BE5CC"/>
                  </a:solidFill>
                  <a:latin typeface="Roboto Thin" panose="02000000000000000000" pitchFamily="2" charset="0"/>
                  <a:ea typeface="Roboto Thin" panose="02000000000000000000" pitchFamily="2" charset="0"/>
                </a:rPr>
                <a:t>Phase</a:t>
              </a:r>
            </a:p>
          </p:txBody>
        </p:sp>
      </p:grp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62533C8D-32F2-4041-B9CD-6BED10125D8A}"/>
              </a:ext>
            </a:extLst>
          </p:cNvPr>
          <p:cNvSpPr txBox="1"/>
          <p:nvPr/>
        </p:nvSpPr>
        <p:spPr>
          <a:xfrm>
            <a:off x="2897606" y="3824427"/>
            <a:ext cx="3348784" cy="517051"/>
          </a:xfrm>
          <a:prstGeom prst="rect">
            <a:avLst/>
          </a:prstGeom>
          <a:solidFill>
            <a:schemeClr val="bg1">
              <a:alpha val="65098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/>
          </a:lstStyle>
          <a:p>
            <a:r>
              <a:rPr lang="en-US" altLang="zh-TW" sz="2000" b="1" dirty="0">
                <a:latin typeface="Roboto Black" panose="02000000000000000000" pitchFamily="2" charset="0"/>
                <a:ea typeface="Roboto Black" panose="02000000000000000000" pitchFamily="2" charset="0"/>
              </a:rPr>
              <a:t>The original function!</a:t>
            </a:r>
            <a:endParaRPr lang="zh-TW" altLang="en-US" sz="2000" b="1" dirty="0">
              <a:latin typeface="Roboto Black" panose="02000000000000000000" pitchFamily="2" charset="0"/>
            </a:endParaRPr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17FD66AE-6839-4F20-B337-5278B18BCD1B}"/>
              </a:ext>
            </a:extLst>
          </p:cNvPr>
          <p:cNvCxnSpPr>
            <a:stCxn id="4" idx="2"/>
            <a:endCxn id="33" idx="0"/>
          </p:cNvCxnSpPr>
          <p:nvPr/>
        </p:nvCxnSpPr>
        <p:spPr>
          <a:xfrm>
            <a:off x="4571998" y="3284023"/>
            <a:ext cx="0" cy="540404"/>
          </a:xfrm>
          <a:prstGeom prst="straightConnector1">
            <a:avLst/>
          </a:prstGeom>
          <a:ln w="38100">
            <a:solidFill>
              <a:srgbClr val="3BE5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227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5"/>
          <p:cNvSpPr txBox="1">
            <a:spLocks noGrp="1"/>
          </p:cNvSpPr>
          <p:nvPr>
            <p:ph type="ctrTitle"/>
          </p:nvPr>
        </p:nvSpPr>
        <p:spPr>
          <a:xfrm>
            <a:off x="855300" y="1114800"/>
            <a:ext cx="7433400" cy="10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4.</a:t>
            </a:r>
          </a:p>
          <a:p>
            <a:pPr lvl="0"/>
            <a:r>
              <a:rPr lang="en-US" altLang="zh-TW" dirty="0"/>
              <a:t>Epicycles: from Image to Function</a:t>
            </a:r>
            <a:endParaRPr lang="en-US" dirty="0"/>
          </a:p>
        </p:txBody>
      </p:sp>
      <p:sp>
        <p:nvSpPr>
          <p:cNvPr id="728" name="Google Shape;728;p15"/>
          <p:cNvSpPr txBox="1">
            <a:spLocks noGrp="1"/>
          </p:cNvSpPr>
          <p:nvPr>
            <p:ph type="subTitle" idx="1"/>
          </p:nvPr>
        </p:nvSpPr>
        <p:spPr>
          <a:xfrm>
            <a:off x="855300" y="2117602"/>
            <a:ext cx="74334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/>
              <a:t>Function Representation of images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1149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3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altLang="zh-TW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Objective</a:t>
            </a:r>
            <a:endParaRPr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67" name="Google Shape;667;p13"/>
          <p:cNvSpPr txBox="1">
            <a:spLocks noGrp="1"/>
          </p:cNvSpPr>
          <p:nvPr>
            <p:ph type="sldNum" idx="12"/>
          </p:nvPr>
        </p:nvSpPr>
        <p:spPr>
          <a:xfrm>
            <a:off x="4297648" y="4465826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4FA75CB4-EA1A-43BF-8CC9-6BC749A40717}"/>
              </a:ext>
            </a:extLst>
          </p:cNvPr>
          <p:cNvGrpSpPr/>
          <p:nvPr/>
        </p:nvGrpSpPr>
        <p:grpSpPr>
          <a:xfrm>
            <a:off x="842584" y="1573448"/>
            <a:ext cx="1485900" cy="1183804"/>
            <a:chOff x="1214811" y="1429012"/>
            <a:chExt cx="1485900" cy="1183804"/>
          </a:xfrm>
        </p:grpSpPr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77D61D25-3293-47DB-8D3D-C5B33F7FD102}"/>
                </a:ext>
              </a:extLst>
            </p:cNvPr>
            <p:cNvSpPr txBox="1"/>
            <p:nvPr/>
          </p:nvSpPr>
          <p:spPr>
            <a:xfrm>
              <a:off x="1214811" y="1429012"/>
              <a:ext cx="14859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  <a:latin typeface="Roboto Thin" panose="02000000000000000000" pitchFamily="2" charset="0"/>
                  <a:ea typeface="Roboto Thin" panose="02000000000000000000" pitchFamily="2" charset="0"/>
                </a:rPr>
                <a:t>Image</a:t>
              </a:r>
            </a:p>
          </p:txBody>
        </p: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F7D5061A-92B8-4003-9C2D-B8A401033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8464" y="1812740"/>
              <a:ext cx="800076" cy="800076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614D807E-1B03-4D7B-BD8D-CC8D64EE9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9833" y="2014544"/>
            <a:ext cx="664515" cy="664515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65084C0D-594A-4F4E-A4AA-DD195D2265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09" t="29093" r="92175" b="34267"/>
          <a:stretch/>
        </p:blipFill>
        <p:spPr>
          <a:xfrm>
            <a:off x="3236691" y="2048068"/>
            <a:ext cx="635001" cy="61829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BACE694C-736E-43B5-BC4F-2DFC799DFE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35" t="35929" r="79138" b="36497"/>
          <a:stretch/>
        </p:blipFill>
        <p:spPr>
          <a:xfrm>
            <a:off x="5200956" y="2087337"/>
            <a:ext cx="635001" cy="53975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654AF187-0A5A-4618-AD49-AE33D6D90F33}"/>
              </a:ext>
            </a:extLst>
          </p:cNvPr>
          <p:cNvCxnSpPr>
            <a:cxnSpLocks/>
          </p:cNvCxnSpPr>
          <p:nvPr/>
        </p:nvCxnSpPr>
        <p:spPr>
          <a:xfrm>
            <a:off x="2072690" y="2313216"/>
            <a:ext cx="996783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46002258-22DD-444D-B1EC-D5E37C81F8F6}"/>
              </a:ext>
            </a:extLst>
          </p:cNvPr>
          <p:cNvSpPr/>
          <p:nvPr/>
        </p:nvSpPr>
        <p:spPr>
          <a:xfrm>
            <a:off x="2300441" y="2143268"/>
            <a:ext cx="506870" cy="338554"/>
          </a:xfrm>
          <a:prstGeom prst="rect">
            <a:avLst/>
          </a:prstGeom>
          <a:solidFill>
            <a:srgbClr val="04162D"/>
          </a:solidFill>
          <a:ln>
            <a:solidFill>
              <a:srgbClr val="3BE5CC"/>
            </a:solidFill>
          </a:ln>
        </p:spPr>
        <p:txBody>
          <a:bodyPr wrap="none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altLang="zh-TW" sz="1600" b="1" dirty="0" err="1">
                <a:solidFill>
                  <a:schemeClr val="tx1"/>
                </a:solidFill>
                <a:latin typeface="FZYaoTi" panose="02010601030101010101" pitchFamily="2" charset="-122"/>
                <a:ea typeface="FZYaoTi" panose="02010601030101010101" pitchFamily="2" charset="-122"/>
              </a:rPr>
              <a:t>DFT</a:t>
            </a:r>
            <a:endParaRPr lang="en-US" altLang="zh-TW" sz="1600" b="1" dirty="0">
              <a:solidFill>
                <a:schemeClr val="tx1"/>
              </a:solidFill>
              <a:latin typeface="FZYaoTi" panose="02010601030101010101" pitchFamily="2" charset="-122"/>
              <a:ea typeface="FZYaoTi" panose="02010601030101010101" pitchFamily="2" charset="-122"/>
            </a:endParaRPr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4CEE8D7B-C49B-435D-BB9C-ECBD471F26F7}"/>
              </a:ext>
            </a:extLst>
          </p:cNvPr>
          <p:cNvCxnSpPr>
            <a:cxnSpLocks/>
          </p:cNvCxnSpPr>
          <p:nvPr/>
        </p:nvCxnSpPr>
        <p:spPr>
          <a:xfrm>
            <a:off x="4038911" y="2312545"/>
            <a:ext cx="996783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DF157337-995B-4949-90BF-38B14857DC14}"/>
              </a:ext>
            </a:extLst>
          </p:cNvPr>
          <p:cNvSpPr/>
          <p:nvPr/>
        </p:nvSpPr>
        <p:spPr>
          <a:xfrm>
            <a:off x="4254032" y="2143268"/>
            <a:ext cx="564578" cy="338554"/>
          </a:xfrm>
          <a:prstGeom prst="rect">
            <a:avLst/>
          </a:prstGeom>
          <a:solidFill>
            <a:srgbClr val="04162D"/>
          </a:solidFill>
          <a:ln>
            <a:solidFill>
              <a:srgbClr val="3BE5CC"/>
            </a:solidFill>
          </a:ln>
        </p:spPr>
        <p:txBody>
          <a:bodyPr wrap="none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altLang="zh-TW" sz="1600" b="1" dirty="0" err="1">
                <a:solidFill>
                  <a:schemeClr val="tx1"/>
                </a:solidFill>
                <a:latin typeface="FZYaoTi" panose="02010601030101010101" pitchFamily="2" charset="-122"/>
                <a:ea typeface="FZYaoTi" panose="02010601030101010101" pitchFamily="2" charset="-122"/>
              </a:rPr>
              <a:t>IDFT</a:t>
            </a:r>
            <a:endParaRPr lang="en-US" altLang="zh-TW" sz="1600" b="1" dirty="0">
              <a:solidFill>
                <a:schemeClr val="tx1"/>
              </a:solidFill>
              <a:latin typeface="FZYaoTi" panose="02010601030101010101" pitchFamily="2" charset="-122"/>
              <a:ea typeface="FZYaoTi" panose="02010601030101010101" pitchFamily="2" charset="-122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4331AE4D-9219-40EC-9763-2CFA2AAF12B4}"/>
              </a:ext>
            </a:extLst>
          </p:cNvPr>
          <p:cNvSpPr txBox="1"/>
          <p:nvPr/>
        </p:nvSpPr>
        <p:spPr>
          <a:xfrm>
            <a:off x="2811241" y="1578422"/>
            <a:ext cx="1485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Coefficients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4EE812C5-95A9-4199-8FC1-CA3BB240A0CE}"/>
              </a:ext>
            </a:extLst>
          </p:cNvPr>
          <p:cNvSpPr txBox="1"/>
          <p:nvPr/>
        </p:nvSpPr>
        <p:spPr>
          <a:xfrm>
            <a:off x="4775506" y="1573448"/>
            <a:ext cx="1485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Function</a:t>
            </a:r>
          </a:p>
        </p:txBody>
      </p: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F62D3113-34F9-4D4D-BAB1-E3F4A2D547B0}"/>
              </a:ext>
            </a:extLst>
          </p:cNvPr>
          <p:cNvCxnSpPr>
            <a:cxnSpLocks/>
          </p:cNvCxnSpPr>
          <p:nvPr/>
        </p:nvCxnSpPr>
        <p:spPr>
          <a:xfrm>
            <a:off x="6003953" y="2312545"/>
            <a:ext cx="1443722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9AE4D565-624A-4540-A5AD-431EC81B77EB}"/>
              </a:ext>
            </a:extLst>
          </p:cNvPr>
          <p:cNvSpPr/>
          <p:nvPr/>
        </p:nvSpPr>
        <p:spPr>
          <a:xfrm>
            <a:off x="6181094" y="2143268"/>
            <a:ext cx="1015021" cy="338554"/>
          </a:xfrm>
          <a:prstGeom prst="rect">
            <a:avLst/>
          </a:prstGeom>
          <a:solidFill>
            <a:srgbClr val="04162D"/>
          </a:solidFill>
          <a:ln>
            <a:solidFill>
              <a:srgbClr val="3BE5CC"/>
            </a:solidFill>
          </a:ln>
        </p:spPr>
        <p:txBody>
          <a:bodyPr wrap="none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zh-TW" altLang="en-US" sz="1600" b="1" dirty="0">
                <a:solidFill>
                  <a:schemeClr val="tx1"/>
                </a:solidFill>
                <a:latin typeface="FZYaoTi" panose="02010601030101010101" pitchFamily="2" charset="-122"/>
                <a:ea typeface="FZYaoTi" panose="02010601030101010101" pitchFamily="2" charset="-122"/>
              </a:rPr>
              <a:t>continuize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F951A7A6-22C4-4A53-9DD4-758383262FA4}"/>
              </a:ext>
            </a:extLst>
          </p:cNvPr>
          <p:cNvSpPr txBox="1"/>
          <p:nvPr/>
        </p:nvSpPr>
        <p:spPr>
          <a:xfrm>
            <a:off x="7199140" y="1556823"/>
            <a:ext cx="1485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Replot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855E1857-4D9F-4144-A0B7-FD6715FFC74C}"/>
              </a:ext>
            </a:extLst>
          </p:cNvPr>
          <p:cNvGrpSpPr/>
          <p:nvPr/>
        </p:nvGrpSpPr>
        <p:grpSpPr>
          <a:xfrm>
            <a:off x="1015552" y="1441450"/>
            <a:ext cx="3556448" cy="2412332"/>
            <a:chOff x="1015552" y="1441450"/>
            <a:chExt cx="3556448" cy="2412332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6F46A8B4-1EFE-48BC-9538-2CFE1CB7C355}"/>
                </a:ext>
              </a:extLst>
            </p:cNvPr>
            <p:cNvSpPr/>
            <p:nvPr/>
          </p:nvSpPr>
          <p:spPr>
            <a:xfrm>
              <a:off x="1015552" y="1441450"/>
              <a:ext cx="1139964" cy="1568450"/>
            </a:xfrm>
            <a:prstGeom prst="rect">
              <a:avLst/>
            </a:prstGeom>
            <a:solidFill>
              <a:srgbClr val="3BE5CC">
                <a:alpha val="20000"/>
              </a:srgb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7D1E0EBE-0DDA-4096-A7A4-79EB88EB446D}"/>
                </a:ext>
              </a:extLst>
            </p:cNvPr>
            <p:cNvSpPr/>
            <p:nvPr/>
          </p:nvSpPr>
          <p:spPr>
            <a:xfrm>
              <a:off x="2300441" y="3009900"/>
              <a:ext cx="2271559" cy="843882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/>
            </a:p>
          </p:txBody>
        </p:sp>
        <p:cxnSp>
          <p:nvCxnSpPr>
            <p:cNvPr id="52" name="接點: 肘形 51">
              <a:extLst>
                <a:ext uri="{FF2B5EF4-FFF2-40B4-BE49-F238E27FC236}">
                  <a16:creationId xmlns:a16="http://schemas.microsoft.com/office/drawing/2014/main" id="{16EF03FA-EC41-4F8D-8E19-D43CE149734E}"/>
                </a:ext>
              </a:extLst>
            </p:cNvPr>
            <p:cNvCxnSpPr>
              <a:cxnSpLocks/>
              <a:stCxn id="47" idx="2"/>
              <a:endCxn id="50" idx="1"/>
            </p:cNvCxnSpPr>
            <p:nvPr/>
          </p:nvCxnSpPr>
          <p:spPr>
            <a:xfrm rot="16200000" flipH="1">
              <a:off x="1732017" y="2863416"/>
              <a:ext cx="421941" cy="714907"/>
            </a:xfrm>
            <a:prstGeom prst="bentConnector2">
              <a:avLst/>
            </a:prstGeom>
            <a:ln w="19050">
              <a:prstDash val="lgDash"/>
              <a:headEnd type="none" w="med" len="med"/>
              <a:tailEnd type="arrow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grpSp>
        <p:nvGrpSpPr>
          <p:cNvPr id="75" name="群組 74">
            <a:extLst>
              <a:ext uri="{FF2B5EF4-FFF2-40B4-BE49-F238E27FC236}">
                <a16:creationId xmlns:a16="http://schemas.microsoft.com/office/drawing/2014/main" id="{E4942AEC-EB96-4697-A265-F1AFB1416D22}"/>
              </a:ext>
            </a:extLst>
          </p:cNvPr>
          <p:cNvGrpSpPr/>
          <p:nvPr/>
        </p:nvGrpSpPr>
        <p:grpSpPr>
          <a:xfrm>
            <a:off x="2469425" y="3178505"/>
            <a:ext cx="1933590" cy="508137"/>
            <a:chOff x="2590213" y="3419978"/>
            <a:chExt cx="1933590" cy="508137"/>
          </a:xfrm>
        </p:grpSpPr>
        <p:grpSp>
          <p:nvGrpSpPr>
            <p:cNvPr id="68" name="群組 67">
              <a:extLst>
                <a:ext uri="{FF2B5EF4-FFF2-40B4-BE49-F238E27FC236}">
                  <a16:creationId xmlns:a16="http://schemas.microsoft.com/office/drawing/2014/main" id="{56449AB1-C9AD-4DCD-94B8-752DB4A6415A}"/>
                </a:ext>
              </a:extLst>
            </p:cNvPr>
            <p:cNvGrpSpPr/>
            <p:nvPr/>
          </p:nvGrpSpPr>
          <p:grpSpPr>
            <a:xfrm>
              <a:off x="3191336" y="3419978"/>
              <a:ext cx="725709" cy="338554"/>
              <a:chOff x="3191336" y="3419978"/>
              <a:chExt cx="725709" cy="338554"/>
            </a:xfrm>
          </p:grpSpPr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ECA0D0D3-96E7-4ADA-AD5C-0408D98E0C93}"/>
                  </a:ext>
                </a:extLst>
              </p:cNvPr>
              <p:cNvSpPr txBox="1"/>
              <p:nvPr/>
            </p:nvSpPr>
            <p:spPr>
              <a:xfrm>
                <a:off x="3359269" y="3419978"/>
                <a:ext cx="3935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Roboto Black" panose="02000000000000000000" pitchFamily="2" charset="0"/>
                    <a:ea typeface="Roboto Black" panose="02000000000000000000" pitchFamily="2" charset="0"/>
                  </a:rPr>
                  <a:t>?</a:t>
                </a:r>
                <a:endParaRPr lang="zh-TW" altLang="en-US" sz="1600" dirty="0">
                  <a:solidFill>
                    <a:schemeClr val="tx1"/>
                  </a:solidFill>
                  <a:latin typeface="Roboto Black" panose="02000000000000000000" pitchFamily="2" charset="0"/>
                </a:endParaRPr>
              </a:p>
            </p:txBody>
          </p:sp>
          <p:cxnSp>
            <p:nvCxnSpPr>
              <p:cNvPr id="63" name="直線單箭頭接點 62">
                <a:extLst>
                  <a:ext uri="{FF2B5EF4-FFF2-40B4-BE49-F238E27FC236}">
                    <a16:creationId xmlns:a16="http://schemas.microsoft.com/office/drawing/2014/main" id="{912D2557-65A0-4759-BF6E-19DFB7A845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1336" y="3749341"/>
                <a:ext cx="725709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0" name="圖片 69">
              <a:extLst>
                <a:ext uri="{FF2B5EF4-FFF2-40B4-BE49-F238E27FC236}">
                  <a16:creationId xmlns:a16="http://schemas.microsoft.com/office/drawing/2014/main" id="{A6748B4F-3AB7-4FAF-BA54-E817E0636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0213" y="3493920"/>
              <a:ext cx="434195" cy="434195"/>
            </a:xfrm>
            <a:prstGeom prst="rect">
              <a:avLst/>
            </a:prstGeom>
          </p:spPr>
        </p:pic>
        <p:pic>
          <p:nvPicPr>
            <p:cNvPr id="71" name="圖片 70">
              <a:extLst>
                <a:ext uri="{FF2B5EF4-FFF2-40B4-BE49-F238E27FC236}">
                  <a16:creationId xmlns:a16="http://schemas.microsoft.com/office/drawing/2014/main" id="{C09BF6CF-841A-4BB1-ADAB-0B55DE496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089608" y="3491156"/>
              <a:ext cx="434195" cy="4341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957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0" grpId="0" animBg="1"/>
      <p:bldP spid="41" grpId="0"/>
      <p:bldP spid="42" grpId="0"/>
      <p:bldP spid="37" grpId="0" animBg="1"/>
      <p:bldP spid="4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AFBCDBE-DFC1-43F3-A730-30844E86D6B5}"/>
              </a:ext>
            </a:extLst>
          </p:cNvPr>
          <p:cNvSpPr/>
          <p:nvPr/>
        </p:nvSpPr>
        <p:spPr>
          <a:xfrm>
            <a:off x="2562645" y="1816940"/>
            <a:ext cx="4011902" cy="923330"/>
          </a:xfrm>
          <a:prstGeom prst="rect">
            <a:avLst/>
          </a:prstGeom>
          <a:solidFill>
            <a:srgbClr val="04152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18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 mathematics, a function from a set X to a set Y assigns to each element of X </a:t>
            </a:r>
            <a:r>
              <a:rPr lang="en-US" altLang="zh-TW" sz="1800" i="1" dirty="0">
                <a:solidFill>
                  <a:srgbClr val="3BE5C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exactly one </a:t>
            </a:r>
            <a:r>
              <a:rPr lang="en-US" altLang="zh-TW" sz="18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element of Y.</a:t>
            </a:r>
            <a:endParaRPr lang="zh-TW" altLang="en-US" sz="18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FDFD74F0-0B0A-43C1-867A-63539B41B16D}"/>
              </a:ext>
            </a:extLst>
          </p:cNvPr>
          <p:cNvGrpSpPr/>
          <p:nvPr/>
        </p:nvGrpSpPr>
        <p:grpSpPr>
          <a:xfrm>
            <a:off x="3023531" y="1232487"/>
            <a:ext cx="2279802" cy="2331056"/>
            <a:chOff x="3023531" y="1232487"/>
            <a:chExt cx="2279802" cy="233105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A336AE8-CCFF-4B04-AEB7-02611E51E817}"/>
                </a:ext>
              </a:extLst>
            </p:cNvPr>
            <p:cNvSpPr/>
            <p:nvPr/>
          </p:nvSpPr>
          <p:spPr>
            <a:xfrm>
              <a:off x="3840662" y="2102458"/>
              <a:ext cx="1462669" cy="144558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3B69F270-9D77-4F84-BD51-975AE94C83E2}"/>
                </a:ext>
              </a:extLst>
            </p:cNvPr>
            <p:cNvGrpSpPr/>
            <p:nvPr/>
          </p:nvGrpSpPr>
          <p:grpSpPr>
            <a:xfrm>
              <a:off x="3841972" y="1232487"/>
              <a:ext cx="1445587" cy="748944"/>
              <a:chOff x="3840161" y="1231651"/>
              <a:chExt cx="1445587" cy="748944"/>
            </a:xfrm>
          </p:grpSpPr>
          <p:sp>
            <p:nvSpPr>
              <p:cNvPr id="32" name="左大括弧 31">
                <a:extLst>
                  <a:ext uri="{FF2B5EF4-FFF2-40B4-BE49-F238E27FC236}">
                    <a16:creationId xmlns:a16="http://schemas.microsoft.com/office/drawing/2014/main" id="{C0A40418-148D-489A-BE7A-4E415844B287}"/>
                  </a:ext>
                </a:extLst>
              </p:cNvPr>
              <p:cNvSpPr/>
              <p:nvPr/>
            </p:nvSpPr>
            <p:spPr>
              <a:xfrm rot="5400000">
                <a:off x="4399125" y="1093971"/>
                <a:ext cx="327660" cy="1445587"/>
              </a:xfrm>
              <a:prstGeom prst="leftBrace">
                <a:avLst>
                  <a:gd name="adj1" fmla="val 0"/>
                  <a:gd name="adj2" fmla="val 49473"/>
                </a:avLst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25B613B7-726F-4EE7-8795-E23D97F6BA6F}"/>
                  </a:ext>
                </a:extLst>
              </p:cNvPr>
              <p:cNvSpPr/>
              <p:nvPr/>
            </p:nvSpPr>
            <p:spPr>
              <a:xfrm>
                <a:off x="4420941" y="1231651"/>
                <a:ext cx="303288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1800" dirty="0">
                    <a:solidFill>
                      <a:schemeClr val="tx1"/>
                    </a:solidFill>
                    <a:latin typeface="Roboto Black" panose="02000000000000000000" pitchFamily="2" charset="0"/>
                  </a:rPr>
                  <a:t>x</a:t>
                </a:r>
                <a:endParaRPr lang="zh-TW" altLang="en-US" sz="1800" dirty="0">
                  <a:solidFill>
                    <a:schemeClr val="tx1"/>
                  </a:solidFill>
                  <a:latin typeface="Roboto Black" panose="02000000000000000000" pitchFamily="2" charset="0"/>
                </a:endParaRPr>
              </a:p>
            </p:txBody>
          </p:sp>
        </p:grpSp>
        <p:sp>
          <p:nvSpPr>
            <p:cNvPr id="119" name="左大括弧 118">
              <a:extLst>
                <a:ext uri="{FF2B5EF4-FFF2-40B4-BE49-F238E27FC236}">
                  <a16:creationId xmlns:a16="http://schemas.microsoft.com/office/drawing/2014/main" id="{C7A404D2-41E6-4DA9-8004-46B603A290DF}"/>
                </a:ext>
              </a:extLst>
            </p:cNvPr>
            <p:cNvSpPr/>
            <p:nvPr/>
          </p:nvSpPr>
          <p:spPr>
            <a:xfrm>
              <a:off x="3380280" y="2117956"/>
              <a:ext cx="327660" cy="1445587"/>
            </a:xfrm>
            <a:prstGeom prst="leftBrace">
              <a:avLst>
                <a:gd name="adj1" fmla="val 0"/>
                <a:gd name="adj2" fmla="val 49473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9556434F-CF4E-4107-9552-527044148474}"/>
                </a:ext>
              </a:extLst>
            </p:cNvPr>
            <p:cNvSpPr/>
            <p:nvPr/>
          </p:nvSpPr>
          <p:spPr>
            <a:xfrm>
              <a:off x="3023531" y="2617983"/>
              <a:ext cx="3048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800" dirty="0">
                  <a:solidFill>
                    <a:schemeClr val="tx1"/>
                  </a:solidFill>
                  <a:latin typeface="Roboto Black" panose="02000000000000000000" pitchFamily="2" charset="0"/>
                </a:rPr>
                <a:t>y</a:t>
              </a:r>
              <a:endParaRPr lang="zh-TW" altLang="en-US" sz="1800" dirty="0">
                <a:solidFill>
                  <a:schemeClr val="tx1"/>
                </a:solidFill>
                <a:latin typeface="Roboto Black" panose="02000000000000000000" pitchFamily="2" charset="0"/>
              </a:endParaRPr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1015434E-14E6-4298-B082-DC28505303AC}"/>
                </a:ext>
              </a:extLst>
            </p:cNvPr>
            <p:cNvGrpSpPr/>
            <p:nvPr/>
          </p:nvGrpSpPr>
          <p:grpSpPr>
            <a:xfrm>
              <a:off x="3840662" y="2104764"/>
              <a:ext cx="1462671" cy="1443281"/>
              <a:chOff x="3771896" y="1679314"/>
              <a:chExt cx="1462671" cy="1443281"/>
            </a:xfrm>
          </p:grpSpPr>
          <p:pic>
            <p:nvPicPr>
              <p:cNvPr id="33" name="圖片 32">
                <a:extLst>
                  <a:ext uri="{FF2B5EF4-FFF2-40B4-BE49-F238E27FC236}">
                    <a16:creationId xmlns:a16="http://schemas.microsoft.com/office/drawing/2014/main" id="{DDD62086-AA95-4142-BEAB-31D0CB5D472E}"/>
                  </a:ext>
                </a:extLst>
              </p:cNvPr>
              <p:cNvPicPr/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71898" y="1679314"/>
                <a:ext cx="243840" cy="2438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" name="圖片 35">
                <a:extLst>
                  <a:ext uri="{FF2B5EF4-FFF2-40B4-BE49-F238E27FC236}">
                    <a16:creationId xmlns:a16="http://schemas.microsoft.com/office/drawing/2014/main" id="{058372C4-5D7D-4B94-BC45-ADD0270199BE}"/>
                  </a:ext>
                </a:extLst>
              </p:cNvPr>
              <p:cNvPicPr/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15708" y="1679314"/>
                <a:ext cx="243840" cy="2438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圖片 37">
                <a:extLst>
                  <a:ext uri="{FF2B5EF4-FFF2-40B4-BE49-F238E27FC236}">
                    <a16:creationId xmlns:a16="http://schemas.microsoft.com/office/drawing/2014/main" id="{6CD1D498-AE24-427B-BD06-84321216E155}"/>
                  </a:ext>
                </a:extLst>
              </p:cNvPr>
              <p:cNvPicPr/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59548" y="1679314"/>
                <a:ext cx="243840" cy="2438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圖片 47">
                <a:extLst>
                  <a:ext uri="{FF2B5EF4-FFF2-40B4-BE49-F238E27FC236}">
                    <a16:creationId xmlns:a16="http://schemas.microsoft.com/office/drawing/2014/main" id="{3A574D29-8C8A-4936-B576-ECF415B746CB}"/>
                  </a:ext>
                </a:extLst>
              </p:cNvPr>
              <p:cNvPicPr/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59546" y="1923154"/>
                <a:ext cx="243840" cy="2438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" name="圖片 52">
                <a:extLst>
                  <a:ext uri="{FF2B5EF4-FFF2-40B4-BE49-F238E27FC236}">
                    <a16:creationId xmlns:a16="http://schemas.microsoft.com/office/drawing/2014/main" id="{1986FC50-76E5-4F86-8CAB-8415A1417163}"/>
                  </a:ext>
                </a:extLst>
              </p:cNvPr>
              <p:cNvPicPr/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15706" y="2158009"/>
                <a:ext cx="243840" cy="2438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" name="圖片 53">
                <a:extLst>
                  <a:ext uri="{FF2B5EF4-FFF2-40B4-BE49-F238E27FC236}">
                    <a16:creationId xmlns:a16="http://schemas.microsoft.com/office/drawing/2014/main" id="{54D63ACF-996A-4A13-AAA6-F4824DCE0096}"/>
                  </a:ext>
                </a:extLst>
              </p:cNvPr>
              <p:cNvPicPr/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59546" y="2158009"/>
                <a:ext cx="243840" cy="2438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" name="圖片 56">
                <a:extLst>
                  <a:ext uri="{FF2B5EF4-FFF2-40B4-BE49-F238E27FC236}">
                    <a16:creationId xmlns:a16="http://schemas.microsoft.com/office/drawing/2014/main" id="{F4CAE0A4-563D-4EA8-B189-605BF48D660C}"/>
                  </a:ext>
                </a:extLst>
              </p:cNvPr>
              <p:cNvPicPr/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03077" y="1679314"/>
                <a:ext cx="243840" cy="2438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" name="圖片 58">
                <a:extLst>
                  <a:ext uri="{FF2B5EF4-FFF2-40B4-BE49-F238E27FC236}">
                    <a16:creationId xmlns:a16="http://schemas.microsoft.com/office/drawing/2014/main" id="{49CD076F-591A-4731-8F19-3821CC46764A}"/>
                  </a:ext>
                </a:extLst>
              </p:cNvPr>
              <p:cNvPicPr/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90727" y="1679314"/>
                <a:ext cx="243840" cy="2438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" name="圖片 59">
                <a:extLst>
                  <a:ext uri="{FF2B5EF4-FFF2-40B4-BE49-F238E27FC236}">
                    <a16:creationId xmlns:a16="http://schemas.microsoft.com/office/drawing/2014/main" id="{B66A18CC-2CF8-44EB-874B-99E3BE2BCE31}"/>
                  </a:ext>
                </a:extLst>
              </p:cNvPr>
              <p:cNvPicPr/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03075" y="1923154"/>
                <a:ext cx="243840" cy="2438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" name="圖片 63">
                <a:extLst>
                  <a:ext uri="{FF2B5EF4-FFF2-40B4-BE49-F238E27FC236}">
                    <a16:creationId xmlns:a16="http://schemas.microsoft.com/office/drawing/2014/main" id="{8BA619D2-272F-49C0-8581-82429A46F467}"/>
                  </a:ext>
                </a:extLst>
              </p:cNvPr>
              <p:cNvPicPr/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90725" y="1923154"/>
                <a:ext cx="243840" cy="2438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" name="圖片 65">
                <a:extLst>
                  <a:ext uri="{FF2B5EF4-FFF2-40B4-BE49-F238E27FC236}">
                    <a16:creationId xmlns:a16="http://schemas.microsoft.com/office/drawing/2014/main" id="{3FD47D40-827E-4909-8A6B-B23A3CFC5782}"/>
                  </a:ext>
                </a:extLst>
              </p:cNvPr>
              <p:cNvPicPr/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46885" y="2158009"/>
                <a:ext cx="243840" cy="2438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7" name="圖片 66">
                <a:extLst>
                  <a:ext uri="{FF2B5EF4-FFF2-40B4-BE49-F238E27FC236}">
                    <a16:creationId xmlns:a16="http://schemas.microsoft.com/office/drawing/2014/main" id="{214CF7C0-B544-447C-B2D9-EAA6C52C567B}"/>
                  </a:ext>
                </a:extLst>
              </p:cNvPr>
              <p:cNvPicPr/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90725" y="2158009"/>
                <a:ext cx="243840" cy="2438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" name="圖片 68">
                <a:extLst>
                  <a:ext uri="{FF2B5EF4-FFF2-40B4-BE49-F238E27FC236}">
                    <a16:creationId xmlns:a16="http://schemas.microsoft.com/office/drawing/2014/main" id="{7C8A341E-B0E3-4B1B-B8FB-0BD8FA542692}"/>
                  </a:ext>
                </a:extLst>
              </p:cNvPr>
              <p:cNvPicPr/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71898" y="2400060"/>
                <a:ext cx="243840" cy="2438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" name="圖片 71">
                <a:extLst>
                  <a:ext uri="{FF2B5EF4-FFF2-40B4-BE49-F238E27FC236}">
                    <a16:creationId xmlns:a16="http://schemas.microsoft.com/office/drawing/2014/main" id="{1BDFA6E3-85AF-40D2-87B4-5AD549C80746}"/>
                  </a:ext>
                </a:extLst>
              </p:cNvPr>
              <p:cNvPicPr/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15708" y="2400060"/>
                <a:ext cx="243840" cy="2438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" name="圖片 73">
                <a:extLst>
                  <a:ext uri="{FF2B5EF4-FFF2-40B4-BE49-F238E27FC236}">
                    <a16:creationId xmlns:a16="http://schemas.microsoft.com/office/drawing/2014/main" id="{D6CC21E0-D4B8-4497-9FEE-5836B36784DC}"/>
                  </a:ext>
                </a:extLst>
              </p:cNvPr>
              <p:cNvPicPr/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71896" y="2643900"/>
                <a:ext cx="243840" cy="2438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" name="圖片 75">
                <a:extLst>
                  <a:ext uri="{FF2B5EF4-FFF2-40B4-BE49-F238E27FC236}">
                    <a16:creationId xmlns:a16="http://schemas.microsoft.com/office/drawing/2014/main" id="{C46401CD-2F72-4EF0-9C75-2929DEEC2E28}"/>
                  </a:ext>
                </a:extLst>
              </p:cNvPr>
              <p:cNvPicPr/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15706" y="2643900"/>
                <a:ext cx="243840" cy="2438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" name="圖片 76">
                <a:extLst>
                  <a:ext uri="{FF2B5EF4-FFF2-40B4-BE49-F238E27FC236}">
                    <a16:creationId xmlns:a16="http://schemas.microsoft.com/office/drawing/2014/main" id="{AEF00998-BF64-4DD7-8430-17A1034F5D66}"/>
                  </a:ext>
                </a:extLst>
              </p:cNvPr>
              <p:cNvPicPr/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59546" y="2643900"/>
                <a:ext cx="243840" cy="2438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D5C6AFAD-1637-4355-B3E3-C6141463B038}"/>
                  </a:ext>
                </a:extLst>
              </p:cNvPr>
              <p:cNvPicPr/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15706" y="2878755"/>
                <a:ext cx="243840" cy="2438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5632CFF4-229B-484E-A76C-A66A2412784C}"/>
                  </a:ext>
                </a:extLst>
              </p:cNvPr>
              <p:cNvPicPr/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59546" y="2878755"/>
                <a:ext cx="243840" cy="2438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B03B823B-A44F-4084-B082-D26918944F3C}"/>
                  </a:ext>
                </a:extLst>
              </p:cNvPr>
              <p:cNvPicPr/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46887" y="2400060"/>
                <a:ext cx="243840" cy="2438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4" name="圖片 83">
                <a:extLst>
                  <a:ext uri="{FF2B5EF4-FFF2-40B4-BE49-F238E27FC236}">
                    <a16:creationId xmlns:a16="http://schemas.microsoft.com/office/drawing/2014/main" id="{9C157A80-61C5-48C1-A1C1-23D5CF259DA8}"/>
                  </a:ext>
                </a:extLst>
              </p:cNvPr>
              <p:cNvPicPr/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03075" y="2643900"/>
                <a:ext cx="243840" cy="2438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" name="圖片 86">
                <a:extLst>
                  <a:ext uri="{FF2B5EF4-FFF2-40B4-BE49-F238E27FC236}">
                    <a16:creationId xmlns:a16="http://schemas.microsoft.com/office/drawing/2014/main" id="{9776A013-49F5-4B08-AC93-A8F2EA4AD973}"/>
                  </a:ext>
                </a:extLst>
              </p:cNvPr>
              <p:cNvPicPr/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03075" y="2878755"/>
                <a:ext cx="243840" cy="2438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" name="圖片 87">
                <a:extLst>
                  <a:ext uri="{FF2B5EF4-FFF2-40B4-BE49-F238E27FC236}">
                    <a16:creationId xmlns:a16="http://schemas.microsoft.com/office/drawing/2014/main" id="{27E0EA2A-998D-47B6-9DC0-CDACD0FBA6EA}"/>
                  </a:ext>
                </a:extLst>
              </p:cNvPr>
              <p:cNvPicPr/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46885" y="2878755"/>
                <a:ext cx="243840" cy="2438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9" name="圖片 88">
                <a:extLst>
                  <a:ext uri="{FF2B5EF4-FFF2-40B4-BE49-F238E27FC236}">
                    <a16:creationId xmlns:a16="http://schemas.microsoft.com/office/drawing/2014/main" id="{AC939531-5CAE-4A4D-A0B2-C14BF8542290}"/>
                  </a:ext>
                </a:extLst>
              </p:cNvPr>
              <p:cNvPicPr/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90725" y="2878755"/>
                <a:ext cx="243840" cy="2438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0AFAD426-78EE-4BF2-9C72-FBDFCBB9402A}"/>
              </a:ext>
            </a:extLst>
          </p:cNvPr>
          <p:cNvGrpSpPr/>
          <p:nvPr/>
        </p:nvGrpSpPr>
        <p:grpSpPr>
          <a:xfrm>
            <a:off x="3020454" y="2114823"/>
            <a:ext cx="684409" cy="1445587"/>
            <a:chOff x="3020454" y="2114823"/>
            <a:chExt cx="684409" cy="1445587"/>
          </a:xfrm>
        </p:grpSpPr>
        <p:sp>
          <p:nvSpPr>
            <p:cNvPr id="3" name="左大括弧 2">
              <a:extLst>
                <a:ext uri="{FF2B5EF4-FFF2-40B4-BE49-F238E27FC236}">
                  <a16:creationId xmlns:a16="http://schemas.microsoft.com/office/drawing/2014/main" id="{87150B5F-FB2D-45D5-B988-4A628DB2FC20}"/>
                </a:ext>
              </a:extLst>
            </p:cNvPr>
            <p:cNvSpPr/>
            <p:nvPr/>
          </p:nvSpPr>
          <p:spPr>
            <a:xfrm>
              <a:off x="3377203" y="2114823"/>
              <a:ext cx="327660" cy="1445587"/>
            </a:xfrm>
            <a:prstGeom prst="leftBrace">
              <a:avLst>
                <a:gd name="adj1" fmla="val 0"/>
                <a:gd name="adj2" fmla="val 49473"/>
              </a:avLst>
            </a:prstGeom>
            <a:ln w="57150">
              <a:solidFill>
                <a:srgbClr val="3BE5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824A6CFB-EEDE-46FC-A0CA-C491A903761B}"/>
                </a:ext>
              </a:extLst>
            </p:cNvPr>
            <p:cNvSpPr/>
            <p:nvPr/>
          </p:nvSpPr>
          <p:spPr>
            <a:xfrm>
              <a:off x="3020454" y="2614850"/>
              <a:ext cx="3048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800" dirty="0">
                  <a:solidFill>
                    <a:srgbClr val="3BE5CC"/>
                  </a:solidFill>
                  <a:latin typeface="Roboto Black" panose="02000000000000000000" pitchFamily="2" charset="0"/>
                </a:rPr>
                <a:t>y</a:t>
              </a:r>
              <a:endParaRPr lang="zh-TW" altLang="en-US" sz="1800" dirty="0">
                <a:solidFill>
                  <a:srgbClr val="3BE5CC"/>
                </a:solidFill>
                <a:latin typeface="Roboto Black" panose="02000000000000000000" pitchFamily="2" charset="0"/>
              </a:endParaRPr>
            </a:p>
          </p:txBody>
        </p:sp>
      </p:grpSp>
      <p:grpSp>
        <p:nvGrpSpPr>
          <p:cNvPr id="116" name="群組 115">
            <a:extLst>
              <a:ext uri="{FF2B5EF4-FFF2-40B4-BE49-F238E27FC236}">
                <a16:creationId xmlns:a16="http://schemas.microsoft.com/office/drawing/2014/main" id="{239AB797-4232-4086-9C71-CEC8C90180F0}"/>
              </a:ext>
            </a:extLst>
          </p:cNvPr>
          <p:cNvGrpSpPr/>
          <p:nvPr/>
        </p:nvGrpSpPr>
        <p:grpSpPr>
          <a:xfrm>
            <a:off x="3839173" y="1236419"/>
            <a:ext cx="1445587" cy="748944"/>
            <a:chOff x="3840161" y="1231651"/>
            <a:chExt cx="1445587" cy="748944"/>
          </a:xfrm>
        </p:grpSpPr>
        <p:sp>
          <p:nvSpPr>
            <p:cNvPr id="117" name="左大括弧 116">
              <a:extLst>
                <a:ext uri="{FF2B5EF4-FFF2-40B4-BE49-F238E27FC236}">
                  <a16:creationId xmlns:a16="http://schemas.microsoft.com/office/drawing/2014/main" id="{67419C2B-AF2B-4462-82DC-95D6FA054A9F}"/>
                </a:ext>
              </a:extLst>
            </p:cNvPr>
            <p:cNvSpPr/>
            <p:nvPr/>
          </p:nvSpPr>
          <p:spPr>
            <a:xfrm rot="5400000">
              <a:off x="4399125" y="1093971"/>
              <a:ext cx="327660" cy="1445587"/>
            </a:xfrm>
            <a:prstGeom prst="leftBrace">
              <a:avLst>
                <a:gd name="adj1" fmla="val 0"/>
                <a:gd name="adj2" fmla="val 49473"/>
              </a:avLst>
            </a:prstGeom>
            <a:ln w="57150">
              <a:solidFill>
                <a:srgbClr val="3BE5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835CDDC9-F2F6-4769-AB05-0FDD6B89E60B}"/>
                </a:ext>
              </a:extLst>
            </p:cNvPr>
            <p:cNvSpPr/>
            <p:nvPr/>
          </p:nvSpPr>
          <p:spPr>
            <a:xfrm>
              <a:off x="4420941" y="1231651"/>
              <a:ext cx="303288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800" dirty="0">
                  <a:solidFill>
                    <a:srgbClr val="3BE5CC"/>
                  </a:solidFill>
                  <a:latin typeface="Roboto Black" panose="02000000000000000000" pitchFamily="2" charset="0"/>
                </a:rPr>
                <a:t>x</a:t>
              </a:r>
              <a:endParaRPr lang="zh-TW" altLang="en-US" sz="1800" dirty="0">
                <a:solidFill>
                  <a:srgbClr val="3BE5CC"/>
                </a:solidFill>
                <a:latin typeface="Roboto Black" panose="02000000000000000000" pitchFamily="2" charset="0"/>
              </a:endParaRPr>
            </a:p>
          </p:txBody>
        </p:sp>
      </p:grpSp>
      <p:grpSp>
        <p:nvGrpSpPr>
          <p:cNvPr id="75" name="群組 74">
            <a:extLst>
              <a:ext uri="{FF2B5EF4-FFF2-40B4-BE49-F238E27FC236}">
                <a16:creationId xmlns:a16="http://schemas.microsoft.com/office/drawing/2014/main" id="{FB8A727B-80D1-41E2-B2B2-D21DACF63A1D}"/>
              </a:ext>
            </a:extLst>
          </p:cNvPr>
          <p:cNvGrpSpPr/>
          <p:nvPr/>
        </p:nvGrpSpPr>
        <p:grpSpPr>
          <a:xfrm>
            <a:off x="3839173" y="2076117"/>
            <a:ext cx="1462431" cy="1518545"/>
            <a:chOff x="3840160" y="2075693"/>
            <a:chExt cx="1462431" cy="1518545"/>
          </a:xfrm>
        </p:grpSpPr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2093FCEB-6CA0-41A8-911A-6F57A32A4A26}"/>
                </a:ext>
              </a:extLst>
            </p:cNvPr>
            <p:cNvGrpSpPr/>
            <p:nvPr/>
          </p:nvGrpSpPr>
          <p:grpSpPr>
            <a:xfrm>
              <a:off x="3840160" y="3039554"/>
              <a:ext cx="1456119" cy="554684"/>
              <a:chOff x="3840160" y="3039554"/>
              <a:chExt cx="1456119" cy="554684"/>
            </a:xfrm>
          </p:grpSpPr>
          <p:sp>
            <p:nvSpPr>
              <p:cNvPr id="104" name="文字方塊 103">
                <a:extLst>
                  <a:ext uri="{FF2B5EF4-FFF2-40B4-BE49-F238E27FC236}">
                    <a16:creationId xmlns:a16="http://schemas.microsoft.com/office/drawing/2014/main" id="{6639AAF3-9E2C-4BDE-923F-7BAE2709CE30}"/>
                  </a:ext>
                </a:extLst>
              </p:cNvPr>
              <p:cNvSpPr txBox="1"/>
              <p:nvPr/>
            </p:nvSpPr>
            <p:spPr>
              <a:xfrm>
                <a:off x="3840160" y="3039554"/>
                <a:ext cx="243839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latin typeface="Roboto Thin" panose="02000000000000000000" pitchFamily="2" charset="0"/>
                  </a:rPr>
                  <a:t>5</a:t>
                </a:r>
                <a:endParaRPr lang="zh-TW" altLang="en-US" dirty="0">
                  <a:latin typeface="Roboto Thin" panose="02000000000000000000" pitchFamily="2" charset="0"/>
                </a:endParaRPr>
              </a:p>
            </p:txBody>
          </p:sp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3C473475-E45F-4203-BEE0-211EFF49EAA5}"/>
                  </a:ext>
                </a:extLst>
              </p:cNvPr>
              <p:cNvSpPr txBox="1"/>
              <p:nvPr/>
            </p:nvSpPr>
            <p:spPr>
              <a:xfrm>
                <a:off x="4089265" y="3039554"/>
                <a:ext cx="243839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latin typeface="Roboto Thin" panose="02000000000000000000" pitchFamily="2" charset="0"/>
                    <a:ea typeface="Roboto Thin" panose="02000000000000000000" pitchFamily="2" charset="0"/>
                  </a:rPr>
                  <a:t>5</a:t>
                </a:r>
                <a:endParaRPr lang="zh-TW" altLang="en-US" dirty="0">
                  <a:latin typeface="Roboto Thin" panose="02000000000000000000" pitchFamily="2" charset="0"/>
                </a:endParaRPr>
              </a:p>
            </p:txBody>
          </p:sp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BCBDD63E-AABE-4F88-8239-7A77414415A2}"/>
                  </a:ext>
                </a:extLst>
              </p:cNvPr>
              <p:cNvSpPr txBox="1"/>
              <p:nvPr/>
            </p:nvSpPr>
            <p:spPr>
              <a:xfrm>
                <a:off x="4325745" y="3047174"/>
                <a:ext cx="243839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latin typeface="Roboto Thin" panose="02000000000000000000" pitchFamily="2" charset="0"/>
                    <a:ea typeface="Roboto Thin" panose="02000000000000000000" pitchFamily="2" charset="0"/>
                  </a:rPr>
                  <a:t>5</a:t>
                </a:r>
                <a:endParaRPr lang="zh-TW" altLang="en-US" dirty="0">
                  <a:latin typeface="Roboto Thin" panose="02000000000000000000" pitchFamily="2" charset="0"/>
                </a:endParaRPr>
              </a:p>
            </p:txBody>
          </p:sp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BB3EA56D-929B-4B77-9452-C83B5ADE0459}"/>
                  </a:ext>
                </a:extLst>
              </p:cNvPr>
              <p:cNvSpPr txBox="1"/>
              <p:nvPr/>
            </p:nvSpPr>
            <p:spPr>
              <a:xfrm>
                <a:off x="4325744" y="3286461"/>
                <a:ext cx="243839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latin typeface="Roboto Thin" panose="02000000000000000000" pitchFamily="2" charset="0"/>
                    <a:ea typeface="Roboto Thin" panose="02000000000000000000" pitchFamily="2" charset="0"/>
                  </a:rPr>
                  <a:t>6</a:t>
                </a:r>
                <a:endParaRPr lang="zh-TW" altLang="en-US" dirty="0">
                  <a:latin typeface="Roboto Thin" panose="02000000000000000000" pitchFamily="2" charset="0"/>
                </a:endParaRPr>
              </a:p>
            </p:txBody>
          </p:sp>
          <p:sp>
            <p:nvSpPr>
              <p:cNvPr id="108" name="文字方塊 107">
                <a:extLst>
                  <a:ext uri="{FF2B5EF4-FFF2-40B4-BE49-F238E27FC236}">
                    <a16:creationId xmlns:a16="http://schemas.microsoft.com/office/drawing/2014/main" id="{1DD39290-8CF5-48A4-A358-E2A7516F0941}"/>
                  </a:ext>
                </a:extLst>
              </p:cNvPr>
              <p:cNvSpPr txBox="1"/>
              <p:nvPr/>
            </p:nvSpPr>
            <p:spPr>
              <a:xfrm>
                <a:off x="4564792" y="3042225"/>
                <a:ext cx="243839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latin typeface="Roboto Thin" panose="02000000000000000000" pitchFamily="2" charset="0"/>
                    <a:ea typeface="Roboto Thin" panose="02000000000000000000" pitchFamily="2" charset="0"/>
                  </a:rPr>
                  <a:t>5</a:t>
                </a:r>
                <a:endParaRPr lang="zh-TW" altLang="en-US" dirty="0">
                  <a:latin typeface="Roboto Thin" panose="02000000000000000000" pitchFamily="2" charset="0"/>
                </a:endParaRPr>
              </a:p>
            </p:txBody>
          </p:sp>
          <p:sp>
            <p:nvSpPr>
              <p:cNvPr id="109" name="文字方塊 108">
                <a:extLst>
                  <a:ext uri="{FF2B5EF4-FFF2-40B4-BE49-F238E27FC236}">
                    <a16:creationId xmlns:a16="http://schemas.microsoft.com/office/drawing/2014/main" id="{05020574-DFD2-4404-BCD7-63F7BE35DEB3}"/>
                  </a:ext>
                </a:extLst>
              </p:cNvPr>
              <p:cNvSpPr txBox="1"/>
              <p:nvPr/>
            </p:nvSpPr>
            <p:spPr>
              <a:xfrm>
                <a:off x="4564791" y="3281512"/>
                <a:ext cx="243839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latin typeface="Roboto Thin" panose="02000000000000000000" pitchFamily="2" charset="0"/>
                  </a:rPr>
                  <a:t>6</a:t>
                </a:r>
                <a:endParaRPr lang="zh-TW" altLang="en-US" dirty="0">
                  <a:latin typeface="Roboto Thin" panose="02000000000000000000" pitchFamily="2" charset="0"/>
                </a:endParaRPr>
              </a:p>
            </p:txBody>
          </p:sp>
          <p:sp>
            <p:nvSpPr>
              <p:cNvPr id="110" name="文字方塊 109">
                <a:extLst>
                  <a:ext uri="{FF2B5EF4-FFF2-40B4-BE49-F238E27FC236}">
                    <a16:creationId xmlns:a16="http://schemas.microsoft.com/office/drawing/2014/main" id="{31AA5FC1-465A-4536-A1E2-FA6FDEA2AC04}"/>
                  </a:ext>
                </a:extLst>
              </p:cNvPr>
              <p:cNvSpPr txBox="1"/>
              <p:nvPr/>
            </p:nvSpPr>
            <p:spPr>
              <a:xfrm>
                <a:off x="4091568" y="3285073"/>
                <a:ext cx="243839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latin typeface="Roboto Thin" panose="02000000000000000000" pitchFamily="2" charset="0"/>
                  </a:rPr>
                  <a:t>6</a:t>
                </a:r>
                <a:endParaRPr lang="zh-TW" altLang="en-US" dirty="0">
                  <a:latin typeface="Roboto Thin" panose="02000000000000000000" pitchFamily="2" charset="0"/>
                </a:endParaRPr>
              </a:p>
            </p:txBody>
          </p:sp>
          <p:sp>
            <p:nvSpPr>
              <p:cNvPr id="111" name="文字方塊 110">
                <a:extLst>
                  <a:ext uri="{FF2B5EF4-FFF2-40B4-BE49-F238E27FC236}">
                    <a16:creationId xmlns:a16="http://schemas.microsoft.com/office/drawing/2014/main" id="{198C304D-3469-4F64-BE96-F3356D7F7AB7}"/>
                  </a:ext>
                </a:extLst>
              </p:cNvPr>
              <p:cNvSpPr txBox="1"/>
              <p:nvPr/>
            </p:nvSpPr>
            <p:spPr>
              <a:xfrm>
                <a:off x="4813393" y="3286461"/>
                <a:ext cx="243839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latin typeface="Roboto Thin" panose="02000000000000000000" pitchFamily="2" charset="0"/>
                  </a:rPr>
                  <a:t>6</a:t>
                </a:r>
                <a:endParaRPr lang="zh-TW" altLang="en-US" dirty="0">
                  <a:latin typeface="Roboto Thin" panose="02000000000000000000" pitchFamily="2" charset="0"/>
                </a:endParaRPr>
              </a:p>
            </p:txBody>
          </p:sp>
          <p:sp>
            <p:nvSpPr>
              <p:cNvPr id="112" name="文字方塊 111">
                <a:extLst>
                  <a:ext uri="{FF2B5EF4-FFF2-40B4-BE49-F238E27FC236}">
                    <a16:creationId xmlns:a16="http://schemas.microsoft.com/office/drawing/2014/main" id="{F22D0371-4FD3-450D-95FF-DC0F6EE100DC}"/>
                  </a:ext>
                </a:extLst>
              </p:cNvPr>
              <p:cNvSpPr txBox="1"/>
              <p:nvPr/>
            </p:nvSpPr>
            <p:spPr>
              <a:xfrm>
                <a:off x="5052440" y="3281512"/>
                <a:ext cx="243839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latin typeface="Roboto Thin" panose="02000000000000000000" pitchFamily="2" charset="0"/>
                    <a:ea typeface="Roboto Thin" panose="02000000000000000000" pitchFamily="2" charset="0"/>
                  </a:rPr>
                  <a:t>6</a:t>
                </a:r>
                <a:endParaRPr lang="zh-TW" altLang="en-US" dirty="0">
                  <a:latin typeface="Roboto Thin" panose="02000000000000000000" pitchFamily="2" charset="0"/>
                </a:endParaRPr>
              </a:p>
            </p:txBody>
          </p:sp>
        </p:grpSp>
        <p:grpSp>
          <p:nvGrpSpPr>
            <p:cNvPr id="81" name="群組 80">
              <a:extLst>
                <a:ext uri="{FF2B5EF4-FFF2-40B4-BE49-F238E27FC236}">
                  <a16:creationId xmlns:a16="http://schemas.microsoft.com/office/drawing/2014/main" id="{54B5EC48-1602-4CDE-BE97-495673FBFAFA}"/>
                </a:ext>
              </a:extLst>
            </p:cNvPr>
            <p:cNvGrpSpPr/>
            <p:nvPr/>
          </p:nvGrpSpPr>
          <p:grpSpPr>
            <a:xfrm>
              <a:off x="3840161" y="2075693"/>
              <a:ext cx="1462430" cy="1032351"/>
              <a:chOff x="3840161" y="2075693"/>
              <a:chExt cx="1462430" cy="1032351"/>
            </a:xfrm>
          </p:grpSpPr>
          <p:grpSp>
            <p:nvGrpSpPr>
              <p:cNvPr id="83" name="群組 82">
                <a:extLst>
                  <a:ext uri="{FF2B5EF4-FFF2-40B4-BE49-F238E27FC236}">
                    <a16:creationId xmlns:a16="http://schemas.microsoft.com/office/drawing/2014/main" id="{05E12DCF-C59B-48FE-A921-0FCCF1ECE354}"/>
                  </a:ext>
                </a:extLst>
              </p:cNvPr>
              <p:cNvGrpSpPr/>
              <p:nvPr/>
            </p:nvGrpSpPr>
            <p:grpSpPr>
              <a:xfrm>
                <a:off x="3840161" y="2075693"/>
                <a:ext cx="1458209" cy="553285"/>
                <a:chOff x="3840161" y="2075693"/>
                <a:chExt cx="1458209" cy="553285"/>
              </a:xfrm>
            </p:grpSpPr>
            <p:sp>
              <p:nvSpPr>
                <p:cNvPr id="96" name="文字方塊 95">
                  <a:extLst>
                    <a:ext uri="{FF2B5EF4-FFF2-40B4-BE49-F238E27FC236}">
                      <a16:creationId xmlns:a16="http://schemas.microsoft.com/office/drawing/2014/main" id="{85E5A539-7CB4-410E-B5CC-488EBF319004}"/>
                    </a:ext>
                  </a:extLst>
                </p:cNvPr>
                <p:cNvSpPr txBox="1"/>
                <p:nvPr/>
              </p:nvSpPr>
              <p:spPr>
                <a:xfrm>
                  <a:off x="3840161" y="2079357"/>
                  <a:ext cx="243839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dirty="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1</a:t>
                  </a:r>
                  <a:endParaRPr lang="zh-TW" altLang="en-US" dirty="0">
                    <a:latin typeface="Roboto Thin" panose="02000000000000000000" pitchFamily="2" charset="0"/>
                  </a:endParaRPr>
                </a:p>
              </p:txBody>
            </p:sp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7FAD8FA0-246C-4EAB-B715-F06DB74A93B5}"/>
                    </a:ext>
                  </a:extLst>
                </p:cNvPr>
                <p:cNvSpPr txBox="1"/>
                <p:nvPr/>
              </p:nvSpPr>
              <p:spPr>
                <a:xfrm>
                  <a:off x="4333105" y="2075693"/>
                  <a:ext cx="243839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dirty="0">
                      <a:latin typeface="Roboto Thin" panose="02000000000000000000" pitchFamily="2" charset="0"/>
                    </a:rPr>
                    <a:t>1</a:t>
                  </a:r>
                  <a:endParaRPr lang="zh-TW" altLang="en-US" dirty="0">
                    <a:latin typeface="Roboto Thin" panose="02000000000000000000" pitchFamily="2" charset="0"/>
                  </a:endParaRPr>
                </a:p>
              </p:txBody>
            </p:sp>
            <p:sp>
              <p:nvSpPr>
                <p:cNvPr id="98" name="文字方塊 97">
                  <a:extLst>
                    <a:ext uri="{FF2B5EF4-FFF2-40B4-BE49-F238E27FC236}">
                      <a16:creationId xmlns:a16="http://schemas.microsoft.com/office/drawing/2014/main" id="{CD64B15B-7199-4509-AAC7-D8941A700A46}"/>
                    </a:ext>
                  </a:extLst>
                </p:cNvPr>
                <p:cNvSpPr txBox="1"/>
                <p:nvPr/>
              </p:nvSpPr>
              <p:spPr>
                <a:xfrm>
                  <a:off x="4333104" y="2314980"/>
                  <a:ext cx="243839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dirty="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2</a:t>
                  </a:r>
                  <a:endParaRPr lang="zh-TW" altLang="en-US" dirty="0">
                    <a:latin typeface="Roboto Thin" panose="02000000000000000000" pitchFamily="2" charset="0"/>
                  </a:endParaRPr>
                </a:p>
              </p:txBody>
            </p:sp>
            <p:sp>
              <p:nvSpPr>
                <p:cNvPr id="99" name="文字方塊 98">
                  <a:extLst>
                    <a:ext uri="{FF2B5EF4-FFF2-40B4-BE49-F238E27FC236}">
                      <a16:creationId xmlns:a16="http://schemas.microsoft.com/office/drawing/2014/main" id="{088D9D0A-EFA6-4B69-9B1E-429DF7E87D5D}"/>
                    </a:ext>
                  </a:extLst>
                </p:cNvPr>
                <p:cNvSpPr txBox="1"/>
                <p:nvPr/>
              </p:nvSpPr>
              <p:spPr>
                <a:xfrm>
                  <a:off x="4567021" y="2075693"/>
                  <a:ext cx="243839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dirty="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1</a:t>
                  </a:r>
                  <a:endParaRPr lang="zh-TW" altLang="en-US" dirty="0">
                    <a:latin typeface="Roboto Thin" panose="02000000000000000000" pitchFamily="2" charset="0"/>
                  </a:endParaRPr>
                </a:p>
              </p:txBody>
            </p:sp>
            <p:sp>
              <p:nvSpPr>
                <p:cNvPr id="100" name="文字方塊 99">
                  <a:extLst>
                    <a:ext uri="{FF2B5EF4-FFF2-40B4-BE49-F238E27FC236}">
                      <a16:creationId xmlns:a16="http://schemas.microsoft.com/office/drawing/2014/main" id="{B9074A47-5924-44B1-B217-D1589C9601C4}"/>
                    </a:ext>
                  </a:extLst>
                </p:cNvPr>
                <p:cNvSpPr txBox="1"/>
                <p:nvPr/>
              </p:nvSpPr>
              <p:spPr>
                <a:xfrm>
                  <a:off x="4567020" y="2314980"/>
                  <a:ext cx="243839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dirty="0">
                      <a:latin typeface="Roboto Thin" panose="02000000000000000000" pitchFamily="2" charset="0"/>
                    </a:rPr>
                    <a:t>2</a:t>
                  </a:r>
                  <a:endParaRPr lang="zh-TW" altLang="en-US" dirty="0">
                    <a:latin typeface="Roboto Thin" panose="02000000000000000000" pitchFamily="2" charset="0"/>
                  </a:endParaRPr>
                </a:p>
              </p:txBody>
            </p:sp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A35812F9-85A8-494B-A83C-40BD2F3A2BC1}"/>
                    </a:ext>
                  </a:extLst>
                </p:cNvPr>
                <p:cNvSpPr txBox="1"/>
                <p:nvPr/>
              </p:nvSpPr>
              <p:spPr>
                <a:xfrm>
                  <a:off x="5054531" y="2081914"/>
                  <a:ext cx="243839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dirty="0">
                      <a:latin typeface="Roboto Thin" panose="02000000000000000000" pitchFamily="2" charset="0"/>
                    </a:rPr>
                    <a:t>1</a:t>
                  </a:r>
                  <a:endParaRPr lang="zh-TW" altLang="en-US" dirty="0">
                    <a:latin typeface="Roboto Thin" panose="02000000000000000000" pitchFamily="2" charset="0"/>
                  </a:endParaRPr>
                </a:p>
              </p:txBody>
            </p:sp>
            <p:sp>
              <p:nvSpPr>
                <p:cNvPr id="102" name="文字方塊 101">
                  <a:extLst>
                    <a:ext uri="{FF2B5EF4-FFF2-40B4-BE49-F238E27FC236}">
                      <a16:creationId xmlns:a16="http://schemas.microsoft.com/office/drawing/2014/main" id="{1C15AFED-6808-4314-9287-41D6021A83BA}"/>
                    </a:ext>
                  </a:extLst>
                </p:cNvPr>
                <p:cNvSpPr txBox="1"/>
                <p:nvPr/>
              </p:nvSpPr>
              <p:spPr>
                <a:xfrm>
                  <a:off x="5054530" y="2321201"/>
                  <a:ext cx="243839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dirty="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2</a:t>
                  </a:r>
                  <a:endParaRPr lang="zh-TW" altLang="en-US" dirty="0">
                    <a:latin typeface="Roboto Thin" panose="02000000000000000000" pitchFamily="2" charset="0"/>
                  </a:endParaRPr>
                </a:p>
              </p:txBody>
            </p:sp>
            <p:sp>
              <p:nvSpPr>
                <p:cNvPr id="103" name="文字方塊 102">
                  <a:extLst>
                    <a:ext uri="{FF2B5EF4-FFF2-40B4-BE49-F238E27FC236}">
                      <a16:creationId xmlns:a16="http://schemas.microsoft.com/office/drawing/2014/main" id="{733D7C25-F1E5-42A4-BA55-80A7BE4C8E01}"/>
                    </a:ext>
                  </a:extLst>
                </p:cNvPr>
                <p:cNvSpPr txBox="1"/>
                <p:nvPr/>
              </p:nvSpPr>
              <p:spPr>
                <a:xfrm>
                  <a:off x="4094396" y="2079535"/>
                  <a:ext cx="243839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dirty="0">
                      <a:latin typeface="Roboto Thin" panose="02000000000000000000" pitchFamily="2" charset="0"/>
                    </a:rPr>
                    <a:t>1</a:t>
                  </a:r>
                  <a:endParaRPr lang="zh-TW" altLang="en-US" dirty="0">
                    <a:latin typeface="Roboto Thin" panose="02000000000000000000" pitchFamily="2" charset="0"/>
                  </a:endParaRPr>
                </a:p>
              </p:txBody>
            </p:sp>
          </p:grpSp>
          <p:grpSp>
            <p:nvGrpSpPr>
              <p:cNvPr id="85" name="群組 84">
                <a:extLst>
                  <a:ext uri="{FF2B5EF4-FFF2-40B4-BE49-F238E27FC236}">
                    <a16:creationId xmlns:a16="http://schemas.microsoft.com/office/drawing/2014/main" id="{0EA9BF49-0AC9-4ECF-8489-0E0C53645F14}"/>
                  </a:ext>
                </a:extLst>
              </p:cNvPr>
              <p:cNvGrpSpPr/>
              <p:nvPr/>
            </p:nvGrpSpPr>
            <p:grpSpPr>
              <a:xfrm>
                <a:off x="3840161" y="2553146"/>
                <a:ext cx="1462430" cy="554898"/>
                <a:chOff x="3840161" y="2553146"/>
                <a:chExt cx="1462430" cy="554898"/>
              </a:xfrm>
            </p:grpSpPr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A30A9685-4D6D-4699-AC6C-D43BAACF0538}"/>
                    </a:ext>
                  </a:extLst>
                </p:cNvPr>
                <p:cNvSpPr txBox="1"/>
                <p:nvPr/>
              </p:nvSpPr>
              <p:spPr>
                <a:xfrm>
                  <a:off x="3840161" y="2800267"/>
                  <a:ext cx="243839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dirty="0">
                      <a:latin typeface="Roboto Thin" panose="02000000000000000000" pitchFamily="2" charset="0"/>
                    </a:rPr>
                    <a:t>4</a:t>
                  </a:r>
                  <a:endParaRPr lang="zh-TW" altLang="en-US" dirty="0">
                    <a:latin typeface="Roboto Thin" panose="02000000000000000000" pitchFamily="2" charset="0"/>
                  </a:endParaRPr>
                </a:p>
              </p:txBody>
            </p:sp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C2E33337-6765-4F53-9795-C1DF5B6FB4FB}"/>
                    </a:ext>
                  </a:extLst>
                </p:cNvPr>
                <p:cNvSpPr txBox="1"/>
                <p:nvPr/>
              </p:nvSpPr>
              <p:spPr>
                <a:xfrm>
                  <a:off x="4089266" y="2800267"/>
                  <a:ext cx="243839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dirty="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4</a:t>
                  </a:r>
                  <a:endParaRPr lang="zh-TW" altLang="en-US" dirty="0">
                    <a:latin typeface="Roboto Thin" panose="02000000000000000000" pitchFamily="2" charset="0"/>
                  </a:endParaRPr>
                </a:p>
              </p:txBody>
            </p:sp>
            <p:sp>
              <p:nvSpPr>
                <p:cNvPr id="91" name="文字方塊 90">
                  <a:extLst>
                    <a:ext uri="{FF2B5EF4-FFF2-40B4-BE49-F238E27FC236}">
                      <a16:creationId xmlns:a16="http://schemas.microsoft.com/office/drawing/2014/main" id="{8E06F63E-8FBA-46BB-8BC1-2A0CDFB7AB37}"/>
                    </a:ext>
                  </a:extLst>
                </p:cNvPr>
                <p:cNvSpPr txBox="1"/>
                <p:nvPr/>
              </p:nvSpPr>
              <p:spPr>
                <a:xfrm>
                  <a:off x="4815650" y="2558820"/>
                  <a:ext cx="243839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dirty="0">
                      <a:latin typeface="Roboto Thin" panose="02000000000000000000" pitchFamily="2" charset="0"/>
                    </a:rPr>
                    <a:t>3</a:t>
                  </a:r>
                  <a:endParaRPr lang="zh-TW" altLang="en-US" dirty="0">
                    <a:latin typeface="Roboto Thin" panose="02000000000000000000" pitchFamily="2" charset="0"/>
                  </a:endParaRPr>
                </a:p>
              </p:txBody>
            </p:sp>
            <p:sp>
              <p:nvSpPr>
                <p:cNvPr id="92" name="文字方塊 91">
                  <a:extLst>
                    <a:ext uri="{FF2B5EF4-FFF2-40B4-BE49-F238E27FC236}">
                      <a16:creationId xmlns:a16="http://schemas.microsoft.com/office/drawing/2014/main" id="{F59B6BA9-137B-45E9-A074-F9B29A892D6C}"/>
                    </a:ext>
                  </a:extLst>
                </p:cNvPr>
                <p:cNvSpPr txBox="1"/>
                <p:nvPr/>
              </p:nvSpPr>
              <p:spPr>
                <a:xfrm>
                  <a:off x="4815649" y="2798107"/>
                  <a:ext cx="243839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dirty="0">
                      <a:latin typeface="Roboto Thin" panose="02000000000000000000" pitchFamily="2" charset="0"/>
                    </a:rPr>
                    <a:t>4</a:t>
                  </a:r>
                  <a:endParaRPr lang="zh-TW" altLang="en-US" dirty="0">
                    <a:latin typeface="Roboto Thin" panose="02000000000000000000" pitchFamily="2" charset="0"/>
                  </a:endParaRPr>
                </a:p>
              </p:txBody>
            </p:sp>
            <p:sp>
              <p:nvSpPr>
                <p:cNvPr id="93" name="文字方塊 92">
                  <a:extLst>
                    <a:ext uri="{FF2B5EF4-FFF2-40B4-BE49-F238E27FC236}">
                      <a16:creationId xmlns:a16="http://schemas.microsoft.com/office/drawing/2014/main" id="{B3D280CC-9BC0-4D24-95FF-DA927E9A7EAB}"/>
                    </a:ext>
                  </a:extLst>
                </p:cNvPr>
                <p:cNvSpPr txBox="1"/>
                <p:nvPr/>
              </p:nvSpPr>
              <p:spPr>
                <a:xfrm>
                  <a:off x="4099188" y="2567617"/>
                  <a:ext cx="243839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dirty="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3</a:t>
                  </a:r>
                  <a:endParaRPr lang="zh-TW" altLang="en-US" dirty="0">
                    <a:latin typeface="Roboto Thin" panose="02000000000000000000" pitchFamily="2" charset="0"/>
                  </a:endParaRPr>
                </a:p>
              </p:txBody>
            </p:sp>
            <p:sp>
              <p:nvSpPr>
                <p:cNvPr id="94" name="文字方塊 93">
                  <a:extLst>
                    <a:ext uri="{FF2B5EF4-FFF2-40B4-BE49-F238E27FC236}">
                      <a16:creationId xmlns:a16="http://schemas.microsoft.com/office/drawing/2014/main" id="{10697664-4862-4F9C-B2A5-A686936A0D77}"/>
                    </a:ext>
                  </a:extLst>
                </p:cNvPr>
                <p:cNvSpPr txBox="1"/>
                <p:nvPr/>
              </p:nvSpPr>
              <p:spPr>
                <a:xfrm>
                  <a:off x="4334571" y="2559635"/>
                  <a:ext cx="243839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dirty="0">
                      <a:latin typeface="Roboto Thin" panose="02000000000000000000" pitchFamily="2" charset="0"/>
                    </a:rPr>
                    <a:t>3</a:t>
                  </a:r>
                  <a:endParaRPr lang="zh-TW" altLang="en-US" dirty="0">
                    <a:latin typeface="Roboto Thin" panose="02000000000000000000" pitchFamily="2" charset="0"/>
                  </a:endParaRPr>
                </a:p>
              </p:txBody>
            </p:sp>
            <p:sp>
              <p:nvSpPr>
                <p:cNvPr id="95" name="文字方塊 94">
                  <a:extLst>
                    <a:ext uri="{FF2B5EF4-FFF2-40B4-BE49-F238E27FC236}">
                      <a16:creationId xmlns:a16="http://schemas.microsoft.com/office/drawing/2014/main" id="{A7A08736-D495-4B60-99CB-5875F258E69C}"/>
                    </a:ext>
                  </a:extLst>
                </p:cNvPr>
                <p:cNvSpPr txBox="1"/>
                <p:nvPr/>
              </p:nvSpPr>
              <p:spPr>
                <a:xfrm>
                  <a:off x="5058752" y="2553146"/>
                  <a:ext cx="243839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dirty="0">
                      <a:latin typeface="Roboto Thin" panose="02000000000000000000" pitchFamily="2" charset="0"/>
                    </a:rPr>
                    <a:t>3</a:t>
                  </a:r>
                  <a:endParaRPr lang="zh-TW" altLang="en-US" dirty="0">
                    <a:latin typeface="Roboto Thin" panose="02000000000000000000" pitchFamily="2" charset="0"/>
                  </a:endParaRPr>
                </a:p>
              </p:txBody>
            </p:sp>
          </p:grpSp>
        </p:grp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5A7D199B-B816-45F1-9E0C-D3F37CBFBCCD}"/>
              </a:ext>
            </a:extLst>
          </p:cNvPr>
          <p:cNvGrpSpPr/>
          <p:nvPr/>
        </p:nvGrpSpPr>
        <p:grpSpPr>
          <a:xfrm>
            <a:off x="3840160" y="2075693"/>
            <a:ext cx="1462431" cy="1518545"/>
            <a:chOff x="3840160" y="2075693"/>
            <a:chExt cx="1462431" cy="1518545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9C886B3C-60C2-49AD-9AEB-6608A2A3767E}"/>
                </a:ext>
              </a:extLst>
            </p:cNvPr>
            <p:cNvGrpSpPr/>
            <p:nvPr/>
          </p:nvGrpSpPr>
          <p:grpSpPr>
            <a:xfrm>
              <a:off x="3840160" y="3039554"/>
              <a:ext cx="1456119" cy="554684"/>
              <a:chOff x="3840160" y="3039554"/>
              <a:chExt cx="1456119" cy="554684"/>
            </a:xfrm>
          </p:grpSpPr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DD6AB58F-4D05-42B2-8B16-0CAC0238FAD9}"/>
                  </a:ext>
                </a:extLst>
              </p:cNvPr>
              <p:cNvSpPr txBox="1"/>
              <p:nvPr/>
            </p:nvSpPr>
            <p:spPr>
              <a:xfrm>
                <a:off x="3840160" y="3039554"/>
                <a:ext cx="243839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latin typeface="Roboto Thin" panose="02000000000000000000" pitchFamily="2" charset="0"/>
                    <a:ea typeface="Roboto Thin" panose="02000000000000000000" pitchFamily="2" charset="0"/>
                  </a:rPr>
                  <a:t>1</a:t>
                </a:r>
                <a:endParaRPr lang="zh-TW" altLang="en-US" dirty="0">
                  <a:latin typeface="Roboto Thin" panose="02000000000000000000" pitchFamily="2" charset="0"/>
                </a:endParaRPr>
              </a:p>
            </p:txBody>
          </p:sp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407A397F-E38F-49DF-B90D-00362E44B629}"/>
                  </a:ext>
                </a:extLst>
              </p:cNvPr>
              <p:cNvSpPr txBox="1"/>
              <p:nvPr/>
            </p:nvSpPr>
            <p:spPr>
              <a:xfrm>
                <a:off x="4089265" y="3039554"/>
                <a:ext cx="243839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latin typeface="Roboto Thin" panose="02000000000000000000" pitchFamily="2" charset="0"/>
                    <a:ea typeface="Roboto Thin" panose="02000000000000000000" pitchFamily="2" charset="0"/>
                  </a:rPr>
                  <a:t>2</a:t>
                </a:r>
                <a:endParaRPr lang="zh-TW" altLang="en-US" dirty="0">
                  <a:latin typeface="Roboto Thin" panose="02000000000000000000" pitchFamily="2" charset="0"/>
                </a:endParaRPr>
              </a:p>
            </p:txBody>
          </p:sp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789B4E93-3B2E-4201-8DF6-E0FAE4113299}"/>
                  </a:ext>
                </a:extLst>
              </p:cNvPr>
              <p:cNvSpPr txBox="1"/>
              <p:nvPr/>
            </p:nvSpPr>
            <p:spPr>
              <a:xfrm>
                <a:off x="4325745" y="3047174"/>
                <a:ext cx="243839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latin typeface="Roboto Thin" panose="02000000000000000000" pitchFamily="2" charset="0"/>
                    <a:ea typeface="Roboto Thin" panose="02000000000000000000" pitchFamily="2" charset="0"/>
                  </a:rPr>
                  <a:t>3</a:t>
                </a:r>
                <a:endParaRPr lang="zh-TW" altLang="en-US" dirty="0">
                  <a:latin typeface="Roboto Thin" panose="02000000000000000000" pitchFamily="2" charset="0"/>
                </a:endParaRPr>
              </a:p>
            </p:txBody>
          </p:sp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66FD66A6-1C2C-45BB-A464-296F526B8A82}"/>
                  </a:ext>
                </a:extLst>
              </p:cNvPr>
              <p:cNvSpPr txBox="1"/>
              <p:nvPr/>
            </p:nvSpPr>
            <p:spPr>
              <a:xfrm>
                <a:off x="4325744" y="3286461"/>
                <a:ext cx="243839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latin typeface="Roboto Thin" panose="02000000000000000000" pitchFamily="2" charset="0"/>
                    <a:ea typeface="Roboto Thin" panose="02000000000000000000" pitchFamily="2" charset="0"/>
                  </a:rPr>
                  <a:t>3</a:t>
                </a:r>
                <a:endParaRPr lang="zh-TW" altLang="en-US" dirty="0">
                  <a:latin typeface="Roboto Thin" panose="02000000000000000000" pitchFamily="2" charset="0"/>
                </a:endParaRPr>
              </a:p>
            </p:txBody>
          </p:sp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2ED67CE3-34A7-44C2-9708-152281F0CCE2}"/>
                  </a:ext>
                </a:extLst>
              </p:cNvPr>
              <p:cNvSpPr txBox="1"/>
              <p:nvPr/>
            </p:nvSpPr>
            <p:spPr>
              <a:xfrm>
                <a:off x="4564792" y="3042225"/>
                <a:ext cx="243839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latin typeface="Roboto Thin" panose="02000000000000000000" pitchFamily="2" charset="0"/>
                    <a:ea typeface="Roboto Thin" panose="02000000000000000000" pitchFamily="2" charset="0"/>
                  </a:rPr>
                  <a:t>4</a:t>
                </a:r>
                <a:endParaRPr lang="zh-TW" altLang="en-US" dirty="0">
                  <a:latin typeface="Roboto Thin" panose="02000000000000000000" pitchFamily="2" charset="0"/>
                </a:endParaRPr>
              </a:p>
            </p:txBody>
          </p:sp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22E264A6-4F37-481C-9E9F-CC85B05055BB}"/>
                  </a:ext>
                </a:extLst>
              </p:cNvPr>
              <p:cNvSpPr txBox="1"/>
              <p:nvPr/>
            </p:nvSpPr>
            <p:spPr>
              <a:xfrm>
                <a:off x="4564791" y="3281512"/>
                <a:ext cx="243839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latin typeface="Roboto Thin" panose="02000000000000000000" pitchFamily="2" charset="0"/>
                  </a:rPr>
                  <a:t>4</a:t>
                </a:r>
                <a:endParaRPr lang="zh-TW" altLang="en-US" dirty="0">
                  <a:latin typeface="Roboto Thin" panose="02000000000000000000" pitchFamily="2" charset="0"/>
                </a:endParaRPr>
              </a:p>
            </p:txBody>
          </p:sp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EC730494-3E1C-49B4-9C7E-D929B9F36914}"/>
                  </a:ext>
                </a:extLst>
              </p:cNvPr>
              <p:cNvSpPr txBox="1"/>
              <p:nvPr/>
            </p:nvSpPr>
            <p:spPr>
              <a:xfrm>
                <a:off x="4090720" y="3285073"/>
                <a:ext cx="243839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latin typeface="Roboto Thin" panose="02000000000000000000" pitchFamily="2" charset="0"/>
                  </a:rPr>
                  <a:t>2</a:t>
                </a:r>
                <a:endParaRPr lang="zh-TW" altLang="en-US" dirty="0">
                  <a:latin typeface="Roboto Thin" panose="02000000000000000000" pitchFamily="2" charset="0"/>
                </a:endParaRPr>
              </a:p>
            </p:txBody>
          </p:sp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0C2F2F8B-99E9-4374-90A1-20B1D9817D07}"/>
                  </a:ext>
                </a:extLst>
              </p:cNvPr>
              <p:cNvSpPr txBox="1"/>
              <p:nvPr/>
            </p:nvSpPr>
            <p:spPr>
              <a:xfrm>
                <a:off x="4813393" y="3286461"/>
                <a:ext cx="243839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latin typeface="Roboto Thin" panose="02000000000000000000" pitchFamily="2" charset="0"/>
                  </a:rPr>
                  <a:t>5</a:t>
                </a:r>
                <a:endParaRPr lang="zh-TW" altLang="en-US" dirty="0">
                  <a:latin typeface="Roboto Thin" panose="02000000000000000000" pitchFamily="2" charset="0"/>
                </a:endParaRPr>
              </a:p>
            </p:txBody>
          </p:sp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435D9A34-D590-4DCE-BA24-405E23F8DF80}"/>
                  </a:ext>
                </a:extLst>
              </p:cNvPr>
              <p:cNvSpPr txBox="1"/>
              <p:nvPr/>
            </p:nvSpPr>
            <p:spPr>
              <a:xfrm>
                <a:off x="5052440" y="3281512"/>
                <a:ext cx="243839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latin typeface="Roboto Thin" panose="02000000000000000000" pitchFamily="2" charset="0"/>
                    <a:ea typeface="Roboto Thin" panose="02000000000000000000" pitchFamily="2" charset="0"/>
                  </a:rPr>
                  <a:t>6</a:t>
                </a:r>
                <a:endParaRPr lang="zh-TW" altLang="en-US" dirty="0">
                  <a:latin typeface="Roboto Thin" panose="02000000000000000000" pitchFamily="2" charset="0"/>
                </a:endParaRPr>
              </a:p>
            </p:txBody>
          </p:sp>
        </p:grp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A571C3F8-8A6F-4D57-A02A-04242FF2E707}"/>
                </a:ext>
              </a:extLst>
            </p:cNvPr>
            <p:cNvGrpSpPr/>
            <p:nvPr/>
          </p:nvGrpSpPr>
          <p:grpSpPr>
            <a:xfrm>
              <a:off x="3840161" y="2075693"/>
              <a:ext cx="1462430" cy="1032351"/>
              <a:chOff x="3840161" y="2075693"/>
              <a:chExt cx="1462430" cy="1032351"/>
            </a:xfrm>
          </p:grpSpPr>
          <p:grpSp>
            <p:nvGrpSpPr>
              <p:cNvPr id="6" name="群組 5">
                <a:extLst>
                  <a:ext uri="{FF2B5EF4-FFF2-40B4-BE49-F238E27FC236}">
                    <a16:creationId xmlns:a16="http://schemas.microsoft.com/office/drawing/2014/main" id="{C3862604-CB5E-4B3A-B5FC-E9B87C6BBEA1}"/>
                  </a:ext>
                </a:extLst>
              </p:cNvPr>
              <p:cNvGrpSpPr/>
              <p:nvPr/>
            </p:nvGrpSpPr>
            <p:grpSpPr>
              <a:xfrm>
                <a:off x="3840161" y="2075693"/>
                <a:ext cx="1458209" cy="553285"/>
                <a:chOff x="3840161" y="2075693"/>
                <a:chExt cx="1458209" cy="553285"/>
              </a:xfrm>
            </p:grpSpPr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66DC3EB7-9FE5-48DD-A40D-C670ACA3DA24}"/>
                    </a:ext>
                  </a:extLst>
                </p:cNvPr>
                <p:cNvSpPr txBox="1"/>
                <p:nvPr/>
              </p:nvSpPr>
              <p:spPr>
                <a:xfrm>
                  <a:off x="3840161" y="2079357"/>
                  <a:ext cx="243839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dirty="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1</a:t>
                  </a:r>
                  <a:endParaRPr lang="zh-TW" altLang="en-US" dirty="0">
                    <a:latin typeface="Roboto Thin" panose="02000000000000000000" pitchFamily="2" charset="0"/>
                  </a:endParaRPr>
                </a:p>
              </p:txBody>
            </p:sp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1098863F-3269-442E-9C03-6530C3751C4C}"/>
                    </a:ext>
                  </a:extLst>
                </p:cNvPr>
                <p:cNvSpPr txBox="1"/>
                <p:nvPr/>
              </p:nvSpPr>
              <p:spPr>
                <a:xfrm>
                  <a:off x="4333105" y="2075693"/>
                  <a:ext cx="243839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dirty="0">
                      <a:latin typeface="Roboto Thin" panose="02000000000000000000" pitchFamily="2" charset="0"/>
                    </a:rPr>
                    <a:t>3</a:t>
                  </a:r>
                  <a:endParaRPr lang="zh-TW" altLang="en-US" dirty="0">
                    <a:latin typeface="Roboto Thin" panose="02000000000000000000" pitchFamily="2" charset="0"/>
                  </a:endParaRPr>
                </a:p>
              </p:txBody>
            </p:sp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3856EC6D-5E33-4983-A059-F15870605F10}"/>
                    </a:ext>
                  </a:extLst>
                </p:cNvPr>
                <p:cNvSpPr txBox="1"/>
                <p:nvPr/>
              </p:nvSpPr>
              <p:spPr>
                <a:xfrm>
                  <a:off x="4333104" y="2314980"/>
                  <a:ext cx="243839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dirty="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3</a:t>
                  </a:r>
                  <a:endParaRPr lang="zh-TW" altLang="en-US" dirty="0">
                    <a:latin typeface="Roboto Thin" panose="02000000000000000000" pitchFamily="2" charset="0"/>
                  </a:endParaRPr>
                </a:p>
              </p:txBody>
            </p:sp>
            <p:sp>
              <p:nvSpPr>
                <p:cNvPr id="44" name="文字方塊 43">
                  <a:extLst>
                    <a:ext uri="{FF2B5EF4-FFF2-40B4-BE49-F238E27FC236}">
                      <a16:creationId xmlns:a16="http://schemas.microsoft.com/office/drawing/2014/main" id="{1AB5CF06-E9E5-45E7-8278-E9A9730915E3}"/>
                    </a:ext>
                  </a:extLst>
                </p:cNvPr>
                <p:cNvSpPr txBox="1"/>
                <p:nvPr/>
              </p:nvSpPr>
              <p:spPr>
                <a:xfrm>
                  <a:off x="4567021" y="2075693"/>
                  <a:ext cx="243839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dirty="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4</a:t>
                  </a:r>
                  <a:endParaRPr lang="zh-TW" altLang="en-US" dirty="0">
                    <a:latin typeface="Roboto Thin" panose="02000000000000000000" pitchFamily="2" charset="0"/>
                  </a:endParaRPr>
                </a:p>
              </p:txBody>
            </p:sp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7E17BD6E-D81D-4F5B-8C1C-DC954D78E2E4}"/>
                    </a:ext>
                  </a:extLst>
                </p:cNvPr>
                <p:cNvSpPr txBox="1"/>
                <p:nvPr/>
              </p:nvSpPr>
              <p:spPr>
                <a:xfrm>
                  <a:off x="4567020" y="2314980"/>
                  <a:ext cx="243839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dirty="0">
                      <a:latin typeface="Roboto Thin" panose="02000000000000000000" pitchFamily="2" charset="0"/>
                    </a:rPr>
                    <a:t>4</a:t>
                  </a:r>
                  <a:endParaRPr lang="zh-TW" altLang="en-US" dirty="0">
                    <a:latin typeface="Roboto Thin" panose="02000000000000000000" pitchFamily="2" charset="0"/>
                  </a:endParaRPr>
                </a:p>
              </p:txBody>
            </p:sp>
            <p:sp>
              <p:nvSpPr>
                <p:cNvPr id="49" name="文字方塊 48">
                  <a:extLst>
                    <a:ext uri="{FF2B5EF4-FFF2-40B4-BE49-F238E27FC236}">
                      <a16:creationId xmlns:a16="http://schemas.microsoft.com/office/drawing/2014/main" id="{2F37D838-B76D-41D8-8537-5C482EF717F2}"/>
                    </a:ext>
                  </a:extLst>
                </p:cNvPr>
                <p:cNvSpPr txBox="1"/>
                <p:nvPr/>
              </p:nvSpPr>
              <p:spPr>
                <a:xfrm>
                  <a:off x="5054531" y="2081914"/>
                  <a:ext cx="243839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dirty="0">
                      <a:latin typeface="Roboto Thin" panose="02000000000000000000" pitchFamily="2" charset="0"/>
                    </a:rPr>
                    <a:t>6</a:t>
                  </a:r>
                  <a:endParaRPr lang="zh-TW" altLang="en-US" dirty="0">
                    <a:latin typeface="Roboto Thin" panose="02000000000000000000" pitchFamily="2" charset="0"/>
                  </a:endParaRPr>
                </a:p>
              </p:txBody>
            </p:sp>
            <p:sp>
              <p:nvSpPr>
                <p:cNvPr id="50" name="文字方塊 49">
                  <a:extLst>
                    <a:ext uri="{FF2B5EF4-FFF2-40B4-BE49-F238E27FC236}">
                      <a16:creationId xmlns:a16="http://schemas.microsoft.com/office/drawing/2014/main" id="{87A6A336-000D-4330-A674-A46363E31C45}"/>
                    </a:ext>
                  </a:extLst>
                </p:cNvPr>
                <p:cNvSpPr txBox="1"/>
                <p:nvPr/>
              </p:nvSpPr>
              <p:spPr>
                <a:xfrm>
                  <a:off x="5054530" y="2321201"/>
                  <a:ext cx="243839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dirty="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6</a:t>
                  </a:r>
                  <a:endParaRPr lang="zh-TW" altLang="en-US" dirty="0">
                    <a:latin typeface="Roboto Thin" panose="02000000000000000000" pitchFamily="2" charset="0"/>
                  </a:endParaRPr>
                </a:p>
              </p:txBody>
            </p:sp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75D7A48C-2204-4FB5-B512-5A1D3FF9804F}"/>
                    </a:ext>
                  </a:extLst>
                </p:cNvPr>
                <p:cNvSpPr txBox="1"/>
                <p:nvPr/>
              </p:nvSpPr>
              <p:spPr>
                <a:xfrm>
                  <a:off x="4094396" y="2079535"/>
                  <a:ext cx="243839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dirty="0">
                      <a:latin typeface="Roboto Thin" panose="02000000000000000000" pitchFamily="2" charset="0"/>
                    </a:rPr>
                    <a:t>2</a:t>
                  </a:r>
                  <a:endParaRPr lang="zh-TW" altLang="en-US" dirty="0">
                    <a:latin typeface="Roboto Thin" panose="02000000000000000000" pitchFamily="2" charset="0"/>
                  </a:endParaRPr>
                </a:p>
              </p:txBody>
            </p:sp>
          </p:grpSp>
          <p:grpSp>
            <p:nvGrpSpPr>
              <p:cNvPr id="7" name="群組 6">
                <a:extLst>
                  <a:ext uri="{FF2B5EF4-FFF2-40B4-BE49-F238E27FC236}">
                    <a16:creationId xmlns:a16="http://schemas.microsoft.com/office/drawing/2014/main" id="{290F1188-06D5-4D7F-B360-F71709DF36DD}"/>
                  </a:ext>
                </a:extLst>
              </p:cNvPr>
              <p:cNvGrpSpPr/>
              <p:nvPr/>
            </p:nvGrpSpPr>
            <p:grpSpPr>
              <a:xfrm>
                <a:off x="3840161" y="2553146"/>
                <a:ext cx="1462430" cy="554898"/>
                <a:chOff x="3840161" y="2553146"/>
                <a:chExt cx="1462430" cy="554898"/>
              </a:xfrm>
            </p:grpSpPr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AB02E014-3F97-4FB8-8F65-A6A6A8A8A827}"/>
                    </a:ext>
                  </a:extLst>
                </p:cNvPr>
                <p:cNvSpPr txBox="1"/>
                <p:nvPr/>
              </p:nvSpPr>
              <p:spPr>
                <a:xfrm>
                  <a:off x="3840161" y="2800267"/>
                  <a:ext cx="243839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dirty="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1</a:t>
                  </a:r>
                  <a:endParaRPr lang="zh-TW" altLang="en-US" dirty="0">
                    <a:latin typeface="Roboto Thin" panose="02000000000000000000" pitchFamily="2" charset="0"/>
                  </a:endParaRPr>
                </a:p>
              </p:txBody>
            </p:sp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97BD10E8-1B02-4653-854F-A56472CEED4B}"/>
                    </a:ext>
                  </a:extLst>
                </p:cNvPr>
                <p:cNvSpPr txBox="1"/>
                <p:nvPr/>
              </p:nvSpPr>
              <p:spPr>
                <a:xfrm>
                  <a:off x="4089266" y="2800267"/>
                  <a:ext cx="243839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dirty="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2</a:t>
                  </a:r>
                  <a:endParaRPr lang="zh-TW" altLang="en-US" dirty="0">
                    <a:latin typeface="Roboto Thin" panose="02000000000000000000" pitchFamily="2" charset="0"/>
                  </a:endParaRPr>
                </a:p>
              </p:txBody>
            </p:sp>
            <p:sp>
              <p:nvSpPr>
                <p:cNvPr id="46" name="文字方塊 45">
                  <a:extLst>
                    <a:ext uri="{FF2B5EF4-FFF2-40B4-BE49-F238E27FC236}">
                      <a16:creationId xmlns:a16="http://schemas.microsoft.com/office/drawing/2014/main" id="{84CA192F-09B7-458A-AE67-FF8DC541E057}"/>
                    </a:ext>
                  </a:extLst>
                </p:cNvPr>
                <p:cNvSpPr txBox="1"/>
                <p:nvPr/>
              </p:nvSpPr>
              <p:spPr>
                <a:xfrm>
                  <a:off x="4815650" y="2558820"/>
                  <a:ext cx="243839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dirty="0">
                      <a:latin typeface="Roboto Thin" panose="02000000000000000000" pitchFamily="2" charset="0"/>
                    </a:rPr>
                    <a:t>5</a:t>
                  </a:r>
                  <a:endParaRPr lang="zh-TW" altLang="en-US" dirty="0">
                    <a:latin typeface="Roboto Thin" panose="02000000000000000000" pitchFamily="2" charset="0"/>
                  </a:endParaRPr>
                </a:p>
              </p:txBody>
            </p:sp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C228099F-472D-4552-BF9F-9FEE5BEF59CF}"/>
                    </a:ext>
                  </a:extLst>
                </p:cNvPr>
                <p:cNvSpPr txBox="1"/>
                <p:nvPr/>
              </p:nvSpPr>
              <p:spPr>
                <a:xfrm>
                  <a:off x="4815649" y="2798107"/>
                  <a:ext cx="243839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dirty="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5</a:t>
                  </a:r>
                  <a:endParaRPr lang="zh-TW" altLang="en-US" dirty="0">
                    <a:latin typeface="Roboto Thin" panose="02000000000000000000" pitchFamily="2" charset="0"/>
                  </a:endParaRPr>
                </a:p>
              </p:txBody>
            </p:sp>
            <p:sp>
              <p:nvSpPr>
                <p:cNvPr id="61" name="文字方塊 60">
                  <a:extLst>
                    <a:ext uri="{FF2B5EF4-FFF2-40B4-BE49-F238E27FC236}">
                      <a16:creationId xmlns:a16="http://schemas.microsoft.com/office/drawing/2014/main" id="{32B4769F-7730-4E77-A735-D952BF04FD93}"/>
                    </a:ext>
                  </a:extLst>
                </p:cNvPr>
                <p:cNvSpPr txBox="1"/>
                <p:nvPr/>
              </p:nvSpPr>
              <p:spPr>
                <a:xfrm>
                  <a:off x="4099188" y="2567617"/>
                  <a:ext cx="243839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dirty="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2</a:t>
                  </a:r>
                  <a:endParaRPr lang="zh-TW" altLang="en-US" dirty="0">
                    <a:latin typeface="Roboto Thin" panose="02000000000000000000" pitchFamily="2" charset="0"/>
                  </a:endParaRPr>
                </a:p>
              </p:txBody>
            </p:sp>
            <p:sp>
              <p:nvSpPr>
                <p:cNvPr id="71" name="文字方塊 70">
                  <a:extLst>
                    <a:ext uri="{FF2B5EF4-FFF2-40B4-BE49-F238E27FC236}">
                      <a16:creationId xmlns:a16="http://schemas.microsoft.com/office/drawing/2014/main" id="{8618DE70-322F-4B10-BD42-51667174AFCA}"/>
                    </a:ext>
                  </a:extLst>
                </p:cNvPr>
                <p:cNvSpPr txBox="1"/>
                <p:nvPr/>
              </p:nvSpPr>
              <p:spPr>
                <a:xfrm>
                  <a:off x="4334571" y="2559635"/>
                  <a:ext cx="243839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dirty="0">
                      <a:latin typeface="Roboto Thin" panose="02000000000000000000" pitchFamily="2" charset="0"/>
                    </a:rPr>
                    <a:t>3</a:t>
                  </a:r>
                  <a:endParaRPr lang="zh-TW" altLang="en-US" dirty="0">
                    <a:latin typeface="Roboto Thin" panose="02000000000000000000" pitchFamily="2" charset="0"/>
                  </a:endParaRPr>
                </a:p>
              </p:txBody>
            </p:sp>
            <p:sp>
              <p:nvSpPr>
                <p:cNvPr id="73" name="文字方塊 72">
                  <a:extLst>
                    <a:ext uri="{FF2B5EF4-FFF2-40B4-BE49-F238E27FC236}">
                      <a16:creationId xmlns:a16="http://schemas.microsoft.com/office/drawing/2014/main" id="{57145020-1CB5-489D-80E1-BBDAA0A605EA}"/>
                    </a:ext>
                  </a:extLst>
                </p:cNvPr>
                <p:cNvSpPr txBox="1"/>
                <p:nvPr/>
              </p:nvSpPr>
              <p:spPr>
                <a:xfrm>
                  <a:off x="5058752" y="2553146"/>
                  <a:ext cx="243839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dirty="0">
                      <a:latin typeface="Roboto Thin" panose="02000000000000000000" pitchFamily="2" charset="0"/>
                    </a:rPr>
                    <a:t>6</a:t>
                  </a:r>
                  <a:endParaRPr lang="zh-TW" altLang="en-US" dirty="0">
                    <a:latin typeface="Roboto Thin" panose="02000000000000000000" pitchFamily="2" charset="0"/>
                  </a:endParaRPr>
                </a:p>
              </p:txBody>
            </p:sp>
          </p:grpSp>
        </p:grpSp>
      </p:grpSp>
      <p:sp>
        <p:nvSpPr>
          <p:cNvPr id="663" name="Google Shape;663;p13"/>
          <p:cNvSpPr txBox="1">
            <a:spLocks noGrp="1"/>
          </p:cNvSpPr>
          <p:nvPr>
            <p:ph type="title"/>
          </p:nvPr>
        </p:nvSpPr>
        <p:spPr>
          <a:xfrm>
            <a:off x="1241848" y="351755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altLang="zh-TW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What is Function?</a:t>
            </a:r>
            <a:endParaRPr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67" name="Google Shape;667;p13"/>
          <p:cNvSpPr txBox="1">
            <a:spLocks noGrp="1"/>
          </p:cNvSpPr>
          <p:nvPr>
            <p:ph type="sldNum" idx="12"/>
          </p:nvPr>
        </p:nvSpPr>
        <p:spPr>
          <a:xfrm>
            <a:off x="4297648" y="4465826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 dirty="0"/>
          </a:p>
        </p:txBody>
      </p:sp>
      <p:sp>
        <p:nvSpPr>
          <p:cNvPr id="114" name="左大括弧 113">
            <a:extLst>
              <a:ext uri="{FF2B5EF4-FFF2-40B4-BE49-F238E27FC236}">
                <a16:creationId xmlns:a16="http://schemas.microsoft.com/office/drawing/2014/main" id="{9CCB6FBD-7C4B-4904-AEB6-9BC39BDC6A4A}"/>
              </a:ext>
            </a:extLst>
          </p:cNvPr>
          <p:cNvSpPr/>
          <p:nvPr/>
        </p:nvSpPr>
        <p:spPr>
          <a:xfrm rot="5400000">
            <a:off x="4399869" y="1093972"/>
            <a:ext cx="327660" cy="1445587"/>
          </a:xfrm>
          <a:prstGeom prst="leftBrace">
            <a:avLst>
              <a:gd name="adj1" fmla="val 0"/>
              <a:gd name="adj2" fmla="val 49473"/>
            </a:avLst>
          </a:prstGeom>
          <a:ln w="571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99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3"/>
          <p:cNvSpPr txBox="1">
            <a:spLocks noGrp="1"/>
          </p:cNvSpPr>
          <p:nvPr>
            <p:ph type="title"/>
          </p:nvPr>
        </p:nvSpPr>
        <p:spPr>
          <a:xfrm>
            <a:off x="1241848" y="351755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altLang="zh-TW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Functions of Indices</a:t>
            </a:r>
            <a:endParaRPr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67" name="Google Shape;667;p13"/>
          <p:cNvSpPr txBox="1">
            <a:spLocks noGrp="1"/>
          </p:cNvSpPr>
          <p:nvPr>
            <p:ph type="sldNum" idx="12"/>
          </p:nvPr>
        </p:nvSpPr>
        <p:spPr>
          <a:xfrm>
            <a:off x="4297648" y="4465826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 dirty="0"/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3A1EC5E7-5460-4645-ACBF-C405602532A0}"/>
              </a:ext>
            </a:extLst>
          </p:cNvPr>
          <p:cNvGrpSpPr/>
          <p:nvPr/>
        </p:nvGrpSpPr>
        <p:grpSpPr>
          <a:xfrm>
            <a:off x="2012739" y="1232487"/>
            <a:ext cx="5118518" cy="2372190"/>
            <a:chOff x="2232340" y="1232487"/>
            <a:chExt cx="5118518" cy="237219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A336AE8-CCFF-4B04-AEB7-02611E51E817}"/>
                </a:ext>
              </a:extLst>
            </p:cNvPr>
            <p:cNvSpPr/>
            <p:nvPr/>
          </p:nvSpPr>
          <p:spPr>
            <a:xfrm>
              <a:off x="2232842" y="2102458"/>
              <a:ext cx="1462669" cy="144558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3B69F270-9D77-4F84-BD51-975AE94C83E2}"/>
                </a:ext>
              </a:extLst>
            </p:cNvPr>
            <p:cNvGrpSpPr/>
            <p:nvPr/>
          </p:nvGrpSpPr>
          <p:grpSpPr>
            <a:xfrm>
              <a:off x="2234152" y="1232487"/>
              <a:ext cx="1445587" cy="748944"/>
              <a:chOff x="3840161" y="1231651"/>
              <a:chExt cx="1445587" cy="748944"/>
            </a:xfrm>
          </p:grpSpPr>
          <p:sp>
            <p:nvSpPr>
              <p:cNvPr id="32" name="左大括弧 31">
                <a:extLst>
                  <a:ext uri="{FF2B5EF4-FFF2-40B4-BE49-F238E27FC236}">
                    <a16:creationId xmlns:a16="http://schemas.microsoft.com/office/drawing/2014/main" id="{C0A40418-148D-489A-BE7A-4E415844B287}"/>
                  </a:ext>
                </a:extLst>
              </p:cNvPr>
              <p:cNvSpPr/>
              <p:nvPr/>
            </p:nvSpPr>
            <p:spPr>
              <a:xfrm rot="5400000">
                <a:off x="4399125" y="1093971"/>
                <a:ext cx="327660" cy="1445587"/>
              </a:xfrm>
              <a:prstGeom prst="leftBrace">
                <a:avLst>
                  <a:gd name="adj1" fmla="val 0"/>
                  <a:gd name="adj2" fmla="val 49473"/>
                </a:avLst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25B613B7-726F-4EE7-8795-E23D97F6BA6F}"/>
                  </a:ext>
                </a:extLst>
              </p:cNvPr>
              <p:cNvSpPr/>
              <p:nvPr/>
            </p:nvSpPr>
            <p:spPr>
              <a:xfrm>
                <a:off x="4420941" y="1231651"/>
                <a:ext cx="303288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1800" dirty="0">
                    <a:solidFill>
                      <a:schemeClr val="tx1"/>
                    </a:solidFill>
                    <a:latin typeface="Roboto Black" panose="02000000000000000000" pitchFamily="2" charset="0"/>
                  </a:rPr>
                  <a:t>x</a:t>
                </a:r>
                <a:endParaRPr lang="zh-TW" altLang="en-US" sz="1800" dirty="0">
                  <a:solidFill>
                    <a:schemeClr val="tx1"/>
                  </a:solidFill>
                  <a:latin typeface="Roboto Black" panose="02000000000000000000" pitchFamily="2" charset="0"/>
                </a:endParaRPr>
              </a:p>
            </p:txBody>
          </p:sp>
        </p:grp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1015434E-14E6-4298-B082-DC28505303AC}"/>
                </a:ext>
              </a:extLst>
            </p:cNvPr>
            <p:cNvGrpSpPr/>
            <p:nvPr/>
          </p:nvGrpSpPr>
          <p:grpSpPr>
            <a:xfrm>
              <a:off x="2232842" y="2104764"/>
              <a:ext cx="1462671" cy="1443281"/>
              <a:chOff x="3771896" y="1679314"/>
              <a:chExt cx="1462671" cy="1443281"/>
            </a:xfrm>
          </p:grpSpPr>
          <p:pic>
            <p:nvPicPr>
              <p:cNvPr id="33" name="圖片 32">
                <a:extLst>
                  <a:ext uri="{FF2B5EF4-FFF2-40B4-BE49-F238E27FC236}">
                    <a16:creationId xmlns:a16="http://schemas.microsoft.com/office/drawing/2014/main" id="{DDD62086-AA95-4142-BEAB-31D0CB5D472E}"/>
                  </a:ext>
                </a:extLst>
              </p:cNvPr>
              <p:cNvPicPr/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71898" y="1679314"/>
                <a:ext cx="243840" cy="2438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" name="圖片 35">
                <a:extLst>
                  <a:ext uri="{FF2B5EF4-FFF2-40B4-BE49-F238E27FC236}">
                    <a16:creationId xmlns:a16="http://schemas.microsoft.com/office/drawing/2014/main" id="{058372C4-5D7D-4B94-BC45-ADD0270199BE}"/>
                  </a:ext>
                </a:extLst>
              </p:cNvPr>
              <p:cNvPicPr/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15708" y="1679314"/>
                <a:ext cx="243840" cy="2438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圖片 37">
                <a:extLst>
                  <a:ext uri="{FF2B5EF4-FFF2-40B4-BE49-F238E27FC236}">
                    <a16:creationId xmlns:a16="http://schemas.microsoft.com/office/drawing/2014/main" id="{6CD1D498-AE24-427B-BD06-84321216E155}"/>
                  </a:ext>
                </a:extLst>
              </p:cNvPr>
              <p:cNvPicPr/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59548" y="1679314"/>
                <a:ext cx="243840" cy="2438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圖片 47">
                <a:extLst>
                  <a:ext uri="{FF2B5EF4-FFF2-40B4-BE49-F238E27FC236}">
                    <a16:creationId xmlns:a16="http://schemas.microsoft.com/office/drawing/2014/main" id="{3A574D29-8C8A-4936-B576-ECF415B746CB}"/>
                  </a:ext>
                </a:extLst>
              </p:cNvPr>
              <p:cNvPicPr/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59546" y="1923154"/>
                <a:ext cx="243840" cy="2438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" name="圖片 52">
                <a:extLst>
                  <a:ext uri="{FF2B5EF4-FFF2-40B4-BE49-F238E27FC236}">
                    <a16:creationId xmlns:a16="http://schemas.microsoft.com/office/drawing/2014/main" id="{1986FC50-76E5-4F86-8CAB-8415A1417163}"/>
                  </a:ext>
                </a:extLst>
              </p:cNvPr>
              <p:cNvPicPr/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15706" y="2158009"/>
                <a:ext cx="243840" cy="2438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" name="圖片 53">
                <a:extLst>
                  <a:ext uri="{FF2B5EF4-FFF2-40B4-BE49-F238E27FC236}">
                    <a16:creationId xmlns:a16="http://schemas.microsoft.com/office/drawing/2014/main" id="{54D63ACF-996A-4A13-AAA6-F4824DCE0096}"/>
                  </a:ext>
                </a:extLst>
              </p:cNvPr>
              <p:cNvPicPr/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59546" y="2158009"/>
                <a:ext cx="243840" cy="2438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" name="圖片 56">
                <a:extLst>
                  <a:ext uri="{FF2B5EF4-FFF2-40B4-BE49-F238E27FC236}">
                    <a16:creationId xmlns:a16="http://schemas.microsoft.com/office/drawing/2014/main" id="{F4CAE0A4-563D-4EA8-B189-605BF48D660C}"/>
                  </a:ext>
                </a:extLst>
              </p:cNvPr>
              <p:cNvPicPr/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03077" y="1679314"/>
                <a:ext cx="243840" cy="2438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" name="圖片 58">
                <a:extLst>
                  <a:ext uri="{FF2B5EF4-FFF2-40B4-BE49-F238E27FC236}">
                    <a16:creationId xmlns:a16="http://schemas.microsoft.com/office/drawing/2014/main" id="{49CD076F-591A-4731-8F19-3821CC46764A}"/>
                  </a:ext>
                </a:extLst>
              </p:cNvPr>
              <p:cNvPicPr/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90727" y="1679314"/>
                <a:ext cx="243840" cy="2438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" name="圖片 59">
                <a:extLst>
                  <a:ext uri="{FF2B5EF4-FFF2-40B4-BE49-F238E27FC236}">
                    <a16:creationId xmlns:a16="http://schemas.microsoft.com/office/drawing/2014/main" id="{B66A18CC-2CF8-44EB-874B-99E3BE2BCE31}"/>
                  </a:ext>
                </a:extLst>
              </p:cNvPr>
              <p:cNvPicPr/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03075" y="1923154"/>
                <a:ext cx="243840" cy="2438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" name="圖片 63">
                <a:extLst>
                  <a:ext uri="{FF2B5EF4-FFF2-40B4-BE49-F238E27FC236}">
                    <a16:creationId xmlns:a16="http://schemas.microsoft.com/office/drawing/2014/main" id="{8BA619D2-272F-49C0-8581-82429A46F467}"/>
                  </a:ext>
                </a:extLst>
              </p:cNvPr>
              <p:cNvPicPr/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90725" y="1923154"/>
                <a:ext cx="243840" cy="2438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" name="圖片 65">
                <a:extLst>
                  <a:ext uri="{FF2B5EF4-FFF2-40B4-BE49-F238E27FC236}">
                    <a16:creationId xmlns:a16="http://schemas.microsoft.com/office/drawing/2014/main" id="{3FD47D40-827E-4909-8A6B-B23A3CFC5782}"/>
                  </a:ext>
                </a:extLst>
              </p:cNvPr>
              <p:cNvPicPr/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46885" y="2158009"/>
                <a:ext cx="243840" cy="2438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7" name="圖片 66">
                <a:extLst>
                  <a:ext uri="{FF2B5EF4-FFF2-40B4-BE49-F238E27FC236}">
                    <a16:creationId xmlns:a16="http://schemas.microsoft.com/office/drawing/2014/main" id="{214CF7C0-B544-447C-B2D9-EAA6C52C567B}"/>
                  </a:ext>
                </a:extLst>
              </p:cNvPr>
              <p:cNvPicPr/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90725" y="2158009"/>
                <a:ext cx="243840" cy="2438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" name="圖片 68">
                <a:extLst>
                  <a:ext uri="{FF2B5EF4-FFF2-40B4-BE49-F238E27FC236}">
                    <a16:creationId xmlns:a16="http://schemas.microsoft.com/office/drawing/2014/main" id="{7C8A341E-B0E3-4B1B-B8FB-0BD8FA542692}"/>
                  </a:ext>
                </a:extLst>
              </p:cNvPr>
              <p:cNvPicPr/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71898" y="2400060"/>
                <a:ext cx="243840" cy="2438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" name="圖片 71">
                <a:extLst>
                  <a:ext uri="{FF2B5EF4-FFF2-40B4-BE49-F238E27FC236}">
                    <a16:creationId xmlns:a16="http://schemas.microsoft.com/office/drawing/2014/main" id="{1BDFA6E3-85AF-40D2-87B4-5AD549C80746}"/>
                  </a:ext>
                </a:extLst>
              </p:cNvPr>
              <p:cNvPicPr/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15708" y="2400060"/>
                <a:ext cx="243840" cy="2438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" name="圖片 73">
                <a:extLst>
                  <a:ext uri="{FF2B5EF4-FFF2-40B4-BE49-F238E27FC236}">
                    <a16:creationId xmlns:a16="http://schemas.microsoft.com/office/drawing/2014/main" id="{D6CC21E0-D4B8-4497-9FEE-5836B36784DC}"/>
                  </a:ext>
                </a:extLst>
              </p:cNvPr>
              <p:cNvPicPr/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71896" y="2643900"/>
                <a:ext cx="243840" cy="2438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" name="圖片 75">
                <a:extLst>
                  <a:ext uri="{FF2B5EF4-FFF2-40B4-BE49-F238E27FC236}">
                    <a16:creationId xmlns:a16="http://schemas.microsoft.com/office/drawing/2014/main" id="{C46401CD-2F72-4EF0-9C75-2929DEEC2E28}"/>
                  </a:ext>
                </a:extLst>
              </p:cNvPr>
              <p:cNvPicPr/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15706" y="2643900"/>
                <a:ext cx="243840" cy="2438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" name="圖片 76">
                <a:extLst>
                  <a:ext uri="{FF2B5EF4-FFF2-40B4-BE49-F238E27FC236}">
                    <a16:creationId xmlns:a16="http://schemas.microsoft.com/office/drawing/2014/main" id="{AEF00998-BF64-4DD7-8430-17A1034F5D66}"/>
                  </a:ext>
                </a:extLst>
              </p:cNvPr>
              <p:cNvPicPr/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59546" y="2643900"/>
                <a:ext cx="243840" cy="2438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D5C6AFAD-1637-4355-B3E3-C6141463B038}"/>
                  </a:ext>
                </a:extLst>
              </p:cNvPr>
              <p:cNvPicPr/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15706" y="2878755"/>
                <a:ext cx="243840" cy="2438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5632CFF4-229B-484E-A76C-A66A2412784C}"/>
                  </a:ext>
                </a:extLst>
              </p:cNvPr>
              <p:cNvPicPr/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59546" y="2878755"/>
                <a:ext cx="243840" cy="2438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B03B823B-A44F-4084-B082-D26918944F3C}"/>
                  </a:ext>
                </a:extLst>
              </p:cNvPr>
              <p:cNvPicPr/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46887" y="2400060"/>
                <a:ext cx="243840" cy="2438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4" name="圖片 83">
                <a:extLst>
                  <a:ext uri="{FF2B5EF4-FFF2-40B4-BE49-F238E27FC236}">
                    <a16:creationId xmlns:a16="http://schemas.microsoft.com/office/drawing/2014/main" id="{9C157A80-61C5-48C1-A1C1-23D5CF259DA8}"/>
                  </a:ext>
                </a:extLst>
              </p:cNvPr>
              <p:cNvPicPr/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03075" y="2643900"/>
                <a:ext cx="243840" cy="2438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" name="圖片 86">
                <a:extLst>
                  <a:ext uri="{FF2B5EF4-FFF2-40B4-BE49-F238E27FC236}">
                    <a16:creationId xmlns:a16="http://schemas.microsoft.com/office/drawing/2014/main" id="{9776A013-49F5-4B08-AC93-A8F2EA4AD973}"/>
                  </a:ext>
                </a:extLst>
              </p:cNvPr>
              <p:cNvPicPr/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03075" y="2878755"/>
                <a:ext cx="243840" cy="2438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" name="圖片 87">
                <a:extLst>
                  <a:ext uri="{FF2B5EF4-FFF2-40B4-BE49-F238E27FC236}">
                    <a16:creationId xmlns:a16="http://schemas.microsoft.com/office/drawing/2014/main" id="{27E0EA2A-998D-47B6-9DC0-CDACD0FBA6EA}"/>
                  </a:ext>
                </a:extLst>
              </p:cNvPr>
              <p:cNvPicPr/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46885" y="2878755"/>
                <a:ext cx="243840" cy="2438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9" name="圖片 88">
                <a:extLst>
                  <a:ext uri="{FF2B5EF4-FFF2-40B4-BE49-F238E27FC236}">
                    <a16:creationId xmlns:a16="http://schemas.microsoft.com/office/drawing/2014/main" id="{AC939531-5CAE-4A4D-A0B2-C14BF8542290}"/>
                  </a:ext>
                </a:extLst>
              </p:cNvPr>
              <p:cNvPicPr/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90725" y="2878755"/>
                <a:ext cx="243840" cy="2438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5A7D199B-B816-45F1-9E0C-D3F37CBFBCCD}"/>
                </a:ext>
              </a:extLst>
            </p:cNvPr>
            <p:cNvGrpSpPr/>
            <p:nvPr/>
          </p:nvGrpSpPr>
          <p:grpSpPr>
            <a:xfrm>
              <a:off x="2232340" y="2075693"/>
              <a:ext cx="1462431" cy="1518545"/>
              <a:chOff x="3840160" y="2075693"/>
              <a:chExt cx="1462431" cy="1518545"/>
            </a:xfrm>
          </p:grpSpPr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9C886B3C-60C2-49AD-9AEB-6608A2A3767E}"/>
                  </a:ext>
                </a:extLst>
              </p:cNvPr>
              <p:cNvGrpSpPr/>
              <p:nvPr/>
            </p:nvGrpSpPr>
            <p:grpSpPr>
              <a:xfrm>
                <a:off x="3840160" y="3039554"/>
                <a:ext cx="1456119" cy="554684"/>
                <a:chOff x="3840160" y="3039554"/>
                <a:chExt cx="1456119" cy="554684"/>
              </a:xfrm>
            </p:grpSpPr>
            <p:sp>
              <p:nvSpPr>
                <p:cNvPr id="39" name="文字方塊 38">
                  <a:extLst>
                    <a:ext uri="{FF2B5EF4-FFF2-40B4-BE49-F238E27FC236}">
                      <a16:creationId xmlns:a16="http://schemas.microsoft.com/office/drawing/2014/main" id="{DD6AB58F-4D05-42B2-8B16-0CAC0238FAD9}"/>
                    </a:ext>
                  </a:extLst>
                </p:cNvPr>
                <p:cNvSpPr txBox="1"/>
                <p:nvPr/>
              </p:nvSpPr>
              <p:spPr>
                <a:xfrm>
                  <a:off x="3840160" y="3039554"/>
                  <a:ext cx="243839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dirty="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1</a:t>
                  </a:r>
                  <a:endParaRPr lang="zh-TW" altLang="en-US" dirty="0">
                    <a:latin typeface="Roboto Thin" panose="02000000000000000000" pitchFamily="2" charset="0"/>
                  </a:endParaRPr>
                </a:p>
              </p:txBody>
            </p:sp>
            <p:sp>
              <p:nvSpPr>
                <p:cNvPr id="41" name="文字方塊 40">
                  <a:extLst>
                    <a:ext uri="{FF2B5EF4-FFF2-40B4-BE49-F238E27FC236}">
                      <a16:creationId xmlns:a16="http://schemas.microsoft.com/office/drawing/2014/main" id="{407A397F-E38F-49DF-B90D-00362E44B629}"/>
                    </a:ext>
                  </a:extLst>
                </p:cNvPr>
                <p:cNvSpPr txBox="1"/>
                <p:nvPr/>
              </p:nvSpPr>
              <p:spPr>
                <a:xfrm>
                  <a:off x="4089265" y="3039554"/>
                  <a:ext cx="243839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dirty="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2</a:t>
                  </a:r>
                  <a:endParaRPr lang="zh-TW" altLang="en-US" dirty="0">
                    <a:latin typeface="Roboto Thin" panose="02000000000000000000" pitchFamily="2" charset="0"/>
                  </a:endParaRPr>
                </a:p>
              </p:txBody>
            </p:sp>
            <p:sp>
              <p:nvSpPr>
                <p:cNvPr id="51" name="文字方塊 50">
                  <a:extLst>
                    <a:ext uri="{FF2B5EF4-FFF2-40B4-BE49-F238E27FC236}">
                      <a16:creationId xmlns:a16="http://schemas.microsoft.com/office/drawing/2014/main" id="{789B4E93-3B2E-4201-8DF6-E0FAE4113299}"/>
                    </a:ext>
                  </a:extLst>
                </p:cNvPr>
                <p:cNvSpPr txBox="1"/>
                <p:nvPr/>
              </p:nvSpPr>
              <p:spPr>
                <a:xfrm>
                  <a:off x="4325745" y="3047174"/>
                  <a:ext cx="243839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dirty="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3</a:t>
                  </a:r>
                  <a:endParaRPr lang="zh-TW" altLang="en-US" dirty="0">
                    <a:latin typeface="Roboto Thin" panose="02000000000000000000" pitchFamily="2" charset="0"/>
                  </a:endParaRPr>
                </a:p>
              </p:txBody>
            </p:sp>
            <p:sp>
              <p:nvSpPr>
                <p:cNvPr id="52" name="文字方塊 51">
                  <a:extLst>
                    <a:ext uri="{FF2B5EF4-FFF2-40B4-BE49-F238E27FC236}">
                      <a16:creationId xmlns:a16="http://schemas.microsoft.com/office/drawing/2014/main" id="{66FD66A6-1C2C-45BB-A464-296F526B8A82}"/>
                    </a:ext>
                  </a:extLst>
                </p:cNvPr>
                <p:cNvSpPr txBox="1"/>
                <p:nvPr/>
              </p:nvSpPr>
              <p:spPr>
                <a:xfrm>
                  <a:off x="4325744" y="3286461"/>
                  <a:ext cx="243839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dirty="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3</a:t>
                  </a:r>
                  <a:endParaRPr lang="zh-TW" altLang="en-US" dirty="0">
                    <a:latin typeface="Roboto Thin" panose="02000000000000000000" pitchFamily="2" charset="0"/>
                  </a:endParaRPr>
                </a:p>
              </p:txBody>
            </p:sp>
            <p:sp>
              <p:nvSpPr>
                <p:cNvPr id="55" name="文字方塊 54">
                  <a:extLst>
                    <a:ext uri="{FF2B5EF4-FFF2-40B4-BE49-F238E27FC236}">
                      <a16:creationId xmlns:a16="http://schemas.microsoft.com/office/drawing/2014/main" id="{2ED67CE3-34A7-44C2-9708-152281F0CCE2}"/>
                    </a:ext>
                  </a:extLst>
                </p:cNvPr>
                <p:cNvSpPr txBox="1"/>
                <p:nvPr/>
              </p:nvSpPr>
              <p:spPr>
                <a:xfrm>
                  <a:off x="4564792" y="3042225"/>
                  <a:ext cx="243839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dirty="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4</a:t>
                  </a:r>
                  <a:endParaRPr lang="zh-TW" altLang="en-US" dirty="0">
                    <a:latin typeface="Roboto Thin" panose="02000000000000000000" pitchFamily="2" charset="0"/>
                  </a:endParaRPr>
                </a:p>
              </p:txBody>
            </p:sp>
            <p:sp>
              <p:nvSpPr>
                <p:cNvPr id="56" name="文字方塊 55">
                  <a:extLst>
                    <a:ext uri="{FF2B5EF4-FFF2-40B4-BE49-F238E27FC236}">
                      <a16:creationId xmlns:a16="http://schemas.microsoft.com/office/drawing/2014/main" id="{22E264A6-4F37-481C-9E9F-CC85B05055BB}"/>
                    </a:ext>
                  </a:extLst>
                </p:cNvPr>
                <p:cNvSpPr txBox="1"/>
                <p:nvPr/>
              </p:nvSpPr>
              <p:spPr>
                <a:xfrm>
                  <a:off x="4564791" y="3281512"/>
                  <a:ext cx="243839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dirty="0">
                      <a:latin typeface="Roboto Thin" panose="02000000000000000000" pitchFamily="2" charset="0"/>
                    </a:rPr>
                    <a:t>4</a:t>
                  </a:r>
                  <a:endParaRPr lang="zh-TW" altLang="en-US" dirty="0">
                    <a:latin typeface="Roboto Thin" panose="02000000000000000000" pitchFamily="2" charset="0"/>
                  </a:endParaRPr>
                </a:p>
              </p:txBody>
            </p:sp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EC730494-3E1C-49B4-9C7E-D929B9F36914}"/>
                    </a:ext>
                  </a:extLst>
                </p:cNvPr>
                <p:cNvSpPr txBox="1"/>
                <p:nvPr/>
              </p:nvSpPr>
              <p:spPr>
                <a:xfrm>
                  <a:off x="4090720" y="3285073"/>
                  <a:ext cx="243839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dirty="0">
                      <a:latin typeface="Roboto Thin" panose="02000000000000000000" pitchFamily="2" charset="0"/>
                    </a:rPr>
                    <a:t>2</a:t>
                  </a:r>
                  <a:endParaRPr lang="zh-TW" altLang="en-US" dirty="0">
                    <a:latin typeface="Roboto Thin" panose="02000000000000000000" pitchFamily="2" charset="0"/>
                  </a:endParaRPr>
                </a:p>
              </p:txBody>
            </p:sp>
            <p:sp>
              <p:nvSpPr>
                <p:cNvPr id="63" name="文字方塊 62">
                  <a:extLst>
                    <a:ext uri="{FF2B5EF4-FFF2-40B4-BE49-F238E27FC236}">
                      <a16:creationId xmlns:a16="http://schemas.microsoft.com/office/drawing/2014/main" id="{0C2F2F8B-99E9-4374-90A1-20B1D9817D07}"/>
                    </a:ext>
                  </a:extLst>
                </p:cNvPr>
                <p:cNvSpPr txBox="1"/>
                <p:nvPr/>
              </p:nvSpPr>
              <p:spPr>
                <a:xfrm>
                  <a:off x="4813393" y="3286461"/>
                  <a:ext cx="243839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dirty="0">
                      <a:latin typeface="Roboto Thin" panose="02000000000000000000" pitchFamily="2" charset="0"/>
                    </a:rPr>
                    <a:t>5</a:t>
                  </a:r>
                  <a:endParaRPr lang="zh-TW" altLang="en-US" dirty="0">
                    <a:latin typeface="Roboto Thin" panose="02000000000000000000" pitchFamily="2" charset="0"/>
                  </a:endParaRPr>
                </a:p>
              </p:txBody>
            </p:sp>
            <p:sp>
              <p:nvSpPr>
                <p:cNvPr id="65" name="文字方塊 64">
                  <a:extLst>
                    <a:ext uri="{FF2B5EF4-FFF2-40B4-BE49-F238E27FC236}">
                      <a16:creationId xmlns:a16="http://schemas.microsoft.com/office/drawing/2014/main" id="{435D9A34-D590-4DCE-BA24-405E23F8DF80}"/>
                    </a:ext>
                  </a:extLst>
                </p:cNvPr>
                <p:cNvSpPr txBox="1"/>
                <p:nvPr/>
              </p:nvSpPr>
              <p:spPr>
                <a:xfrm>
                  <a:off x="5052440" y="3281512"/>
                  <a:ext cx="243839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dirty="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6</a:t>
                  </a:r>
                  <a:endParaRPr lang="zh-TW" altLang="en-US" dirty="0">
                    <a:latin typeface="Roboto Thin" panose="02000000000000000000" pitchFamily="2" charset="0"/>
                  </a:endParaRPr>
                </a:p>
              </p:txBody>
            </p:sp>
          </p:grpSp>
          <p:grpSp>
            <p:nvGrpSpPr>
              <p:cNvPr id="10" name="群組 9">
                <a:extLst>
                  <a:ext uri="{FF2B5EF4-FFF2-40B4-BE49-F238E27FC236}">
                    <a16:creationId xmlns:a16="http://schemas.microsoft.com/office/drawing/2014/main" id="{A571C3F8-8A6F-4D57-A02A-04242FF2E707}"/>
                  </a:ext>
                </a:extLst>
              </p:cNvPr>
              <p:cNvGrpSpPr/>
              <p:nvPr/>
            </p:nvGrpSpPr>
            <p:grpSpPr>
              <a:xfrm>
                <a:off x="3840161" y="2075693"/>
                <a:ext cx="1462430" cy="1032351"/>
                <a:chOff x="3840161" y="2075693"/>
                <a:chExt cx="1462430" cy="1032351"/>
              </a:xfrm>
            </p:grpSpPr>
            <p:grpSp>
              <p:nvGrpSpPr>
                <p:cNvPr id="6" name="群組 5">
                  <a:extLst>
                    <a:ext uri="{FF2B5EF4-FFF2-40B4-BE49-F238E27FC236}">
                      <a16:creationId xmlns:a16="http://schemas.microsoft.com/office/drawing/2014/main" id="{C3862604-CB5E-4B3A-B5FC-E9B87C6BBEA1}"/>
                    </a:ext>
                  </a:extLst>
                </p:cNvPr>
                <p:cNvGrpSpPr/>
                <p:nvPr/>
              </p:nvGrpSpPr>
              <p:grpSpPr>
                <a:xfrm>
                  <a:off x="3840161" y="2075693"/>
                  <a:ext cx="1458209" cy="553285"/>
                  <a:chOff x="3840161" y="2075693"/>
                  <a:chExt cx="1458209" cy="553285"/>
                </a:xfrm>
              </p:grpSpPr>
              <p:sp>
                <p:nvSpPr>
                  <p:cNvPr id="5" name="文字方塊 4">
                    <a:extLst>
                      <a:ext uri="{FF2B5EF4-FFF2-40B4-BE49-F238E27FC236}">
                        <a16:creationId xmlns:a16="http://schemas.microsoft.com/office/drawing/2014/main" id="{66DC3EB7-9FE5-48DD-A40D-C670ACA3DA24}"/>
                      </a:ext>
                    </a:extLst>
                  </p:cNvPr>
                  <p:cNvSpPr txBox="1"/>
                  <p:nvPr/>
                </p:nvSpPr>
                <p:spPr>
                  <a:xfrm>
                    <a:off x="3840161" y="2079357"/>
                    <a:ext cx="243839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altLang="zh-TW" dirty="0">
                        <a:latin typeface="Roboto Thin" panose="02000000000000000000" pitchFamily="2" charset="0"/>
                        <a:ea typeface="Roboto Thin" panose="02000000000000000000" pitchFamily="2" charset="0"/>
                      </a:rPr>
                      <a:t>1</a:t>
                    </a:r>
                    <a:endParaRPr lang="zh-TW" altLang="en-US" dirty="0">
                      <a:latin typeface="Roboto Thin" panose="02000000000000000000" pitchFamily="2" charset="0"/>
                    </a:endParaRPr>
                  </a:p>
                </p:txBody>
              </p:sp>
              <p:sp>
                <p:nvSpPr>
                  <p:cNvPr id="42" name="文字方塊 41">
                    <a:extLst>
                      <a:ext uri="{FF2B5EF4-FFF2-40B4-BE49-F238E27FC236}">
                        <a16:creationId xmlns:a16="http://schemas.microsoft.com/office/drawing/2014/main" id="{1098863F-3269-442E-9C03-6530C3751C4C}"/>
                      </a:ext>
                    </a:extLst>
                  </p:cNvPr>
                  <p:cNvSpPr txBox="1"/>
                  <p:nvPr/>
                </p:nvSpPr>
                <p:spPr>
                  <a:xfrm>
                    <a:off x="4333105" y="2075693"/>
                    <a:ext cx="243839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altLang="zh-TW" dirty="0">
                        <a:latin typeface="Roboto Thin" panose="02000000000000000000" pitchFamily="2" charset="0"/>
                      </a:rPr>
                      <a:t>3</a:t>
                    </a:r>
                    <a:endParaRPr lang="zh-TW" altLang="en-US" dirty="0">
                      <a:latin typeface="Roboto Thin" panose="02000000000000000000" pitchFamily="2" charset="0"/>
                    </a:endParaRPr>
                  </a:p>
                </p:txBody>
              </p:sp>
              <p:sp>
                <p:nvSpPr>
                  <p:cNvPr id="43" name="文字方塊 42">
                    <a:extLst>
                      <a:ext uri="{FF2B5EF4-FFF2-40B4-BE49-F238E27FC236}">
                        <a16:creationId xmlns:a16="http://schemas.microsoft.com/office/drawing/2014/main" id="{3856EC6D-5E33-4983-A059-F15870605F10}"/>
                      </a:ext>
                    </a:extLst>
                  </p:cNvPr>
                  <p:cNvSpPr txBox="1"/>
                  <p:nvPr/>
                </p:nvSpPr>
                <p:spPr>
                  <a:xfrm>
                    <a:off x="4333104" y="2314980"/>
                    <a:ext cx="243839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altLang="zh-TW" dirty="0">
                        <a:latin typeface="Roboto Thin" panose="02000000000000000000" pitchFamily="2" charset="0"/>
                        <a:ea typeface="Roboto Thin" panose="02000000000000000000" pitchFamily="2" charset="0"/>
                      </a:rPr>
                      <a:t>3</a:t>
                    </a:r>
                    <a:endParaRPr lang="zh-TW" altLang="en-US" dirty="0">
                      <a:latin typeface="Roboto Thin" panose="02000000000000000000" pitchFamily="2" charset="0"/>
                    </a:endParaRPr>
                  </a:p>
                </p:txBody>
              </p:sp>
              <p:sp>
                <p:nvSpPr>
                  <p:cNvPr id="44" name="文字方塊 43">
                    <a:extLst>
                      <a:ext uri="{FF2B5EF4-FFF2-40B4-BE49-F238E27FC236}">
                        <a16:creationId xmlns:a16="http://schemas.microsoft.com/office/drawing/2014/main" id="{1AB5CF06-E9E5-45E7-8278-E9A9730915E3}"/>
                      </a:ext>
                    </a:extLst>
                  </p:cNvPr>
                  <p:cNvSpPr txBox="1"/>
                  <p:nvPr/>
                </p:nvSpPr>
                <p:spPr>
                  <a:xfrm>
                    <a:off x="4567021" y="2075693"/>
                    <a:ext cx="243839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altLang="zh-TW" dirty="0">
                        <a:latin typeface="Roboto Thin" panose="02000000000000000000" pitchFamily="2" charset="0"/>
                        <a:ea typeface="Roboto Thin" panose="02000000000000000000" pitchFamily="2" charset="0"/>
                      </a:rPr>
                      <a:t>4</a:t>
                    </a:r>
                    <a:endParaRPr lang="zh-TW" altLang="en-US" dirty="0">
                      <a:latin typeface="Roboto Thin" panose="02000000000000000000" pitchFamily="2" charset="0"/>
                    </a:endParaRPr>
                  </a:p>
                </p:txBody>
              </p:sp>
              <p:sp>
                <p:nvSpPr>
                  <p:cNvPr id="45" name="文字方塊 44">
                    <a:extLst>
                      <a:ext uri="{FF2B5EF4-FFF2-40B4-BE49-F238E27FC236}">
                        <a16:creationId xmlns:a16="http://schemas.microsoft.com/office/drawing/2014/main" id="{7E17BD6E-D81D-4F5B-8C1C-DC954D78E2E4}"/>
                      </a:ext>
                    </a:extLst>
                  </p:cNvPr>
                  <p:cNvSpPr txBox="1"/>
                  <p:nvPr/>
                </p:nvSpPr>
                <p:spPr>
                  <a:xfrm>
                    <a:off x="4567020" y="2314980"/>
                    <a:ext cx="243839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altLang="zh-TW" dirty="0">
                        <a:latin typeface="Roboto Thin" panose="02000000000000000000" pitchFamily="2" charset="0"/>
                      </a:rPr>
                      <a:t>4</a:t>
                    </a:r>
                    <a:endParaRPr lang="zh-TW" altLang="en-US" dirty="0">
                      <a:latin typeface="Roboto Thin" panose="02000000000000000000" pitchFamily="2" charset="0"/>
                    </a:endParaRPr>
                  </a:p>
                </p:txBody>
              </p:sp>
              <p:sp>
                <p:nvSpPr>
                  <p:cNvPr id="49" name="文字方塊 48">
                    <a:extLst>
                      <a:ext uri="{FF2B5EF4-FFF2-40B4-BE49-F238E27FC236}">
                        <a16:creationId xmlns:a16="http://schemas.microsoft.com/office/drawing/2014/main" id="{2F37D838-B76D-41D8-8537-5C482EF717F2}"/>
                      </a:ext>
                    </a:extLst>
                  </p:cNvPr>
                  <p:cNvSpPr txBox="1"/>
                  <p:nvPr/>
                </p:nvSpPr>
                <p:spPr>
                  <a:xfrm>
                    <a:off x="5054531" y="2081914"/>
                    <a:ext cx="243839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altLang="zh-TW" dirty="0">
                        <a:latin typeface="Roboto Thin" panose="02000000000000000000" pitchFamily="2" charset="0"/>
                      </a:rPr>
                      <a:t>6</a:t>
                    </a:r>
                    <a:endParaRPr lang="zh-TW" altLang="en-US" dirty="0">
                      <a:latin typeface="Roboto Thin" panose="02000000000000000000" pitchFamily="2" charset="0"/>
                    </a:endParaRPr>
                  </a:p>
                </p:txBody>
              </p:sp>
              <p:sp>
                <p:nvSpPr>
                  <p:cNvPr id="50" name="文字方塊 49">
                    <a:extLst>
                      <a:ext uri="{FF2B5EF4-FFF2-40B4-BE49-F238E27FC236}">
                        <a16:creationId xmlns:a16="http://schemas.microsoft.com/office/drawing/2014/main" id="{87A6A336-000D-4330-A674-A46363E31C45}"/>
                      </a:ext>
                    </a:extLst>
                  </p:cNvPr>
                  <p:cNvSpPr txBox="1"/>
                  <p:nvPr/>
                </p:nvSpPr>
                <p:spPr>
                  <a:xfrm>
                    <a:off x="5054530" y="2321201"/>
                    <a:ext cx="243839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altLang="zh-TW" dirty="0">
                        <a:latin typeface="Roboto Thin" panose="02000000000000000000" pitchFamily="2" charset="0"/>
                        <a:ea typeface="Roboto Thin" panose="02000000000000000000" pitchFamily="2" charset="0"/>
                      </a:rPr>
                      <a:t>6</a:t>
                    </a:r>
                    <a:endParaRPr lang="zh-TW" altLang="en-US" dirty="0">
                      <a:latin typeface="Roboto Thin" panose="02000000000000000000" pitchFamily="2" charset="0"/>
                    </a:endParaRPr>
                  </a:p>
                </p:txBody>
              </p:sp>
              <p:sp>
                <p:nvSpPr>
                  <p:cNvPr id="58" name="文字方塊 57">
                    <a:extLst>
                      <a:ext uri="{FF2B5EF4-FFF2-40B4-BE49-F238E27FC236}">
                        <a16:creationId xmlns:a16="http://schemas.microsoft.com/office/drawing/2014/main" id="{75D7A48C-2204-4FB5-B512-5A1D3FF9804F}"/>
                      </a:ext>
                    </a:extLst>
                  </p:cNvPr>
                  <p:cNvSpPr txBox="1"/>
                  <p:nvPr/>
                </p:nvSpPr>
                <p:spPr>
                  <a:xfrm>
                    <a:off x="4094396" y="2079535"/>
                    <a:ext cx="243839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altLang="zh-TW" dirty="0">
                        <a:latin typeface="Roboto Thin" panose="02000000000000000000" pitchFamily="2" charset="0"/>
                      </a:rPr>
                      <a:t>2</a:t>
                    </a:r>
                    <a:endParaRPr lang="zh-TW" altLang="en-US" dirty="0">
                      <a:latin typeface="Roboto Thin" panose="02000000000000000000" pitchFamily="2" charset="0"/>
                    </a:endParaRPr>
                  </a:p>
                </p:txBody>
              </p:sp>
            </p:grpSp>
            <p:grpSp>
              <p:nvGrpSpPr>
                <p:cNvPr id="7" name="群組 6">
                  <a:extLst>
                    <a:ext uri="{FF2B5EF4-FFF2-40B4-BE49-F238E27FC236}">
                      <a16:creationId xmlns:a16="http://schemas.microsoft.com/office/drawing/2014/main" id="{290F1188-06D5-4D7F-B360-F71709DF36DD}"/>
                    </a:ext>
                  </a:extLst>
                </p:cNvPr>
                <p:cNvGrpSpPr/>
                <p:nvPr/>
              </p:nvGrpSpPr>
              <p:grpSpPr>
                <a:xfrm>
                  <a:off x="3840161" y="2553146"/>
                  <a:ext cx="1462430" cy="554898"/>
                  <a:chOff x="3840161" y="2553146"/>
                  <a:chExt cx="1462430" cy="554898"/>
                </a:xfrm>
              </p:grpSpPr>
              <p:sp>
                <p:nvSpPr>
                  <p:cNvPr id="37" name="文字方塊 36">
                    <a:extLst>
                      <a:ext uri="{FF2B5EF4-FFF2-40B4-BE49-F238E27FC236}">
                        <a16:creationId xmlns:a16="http://schemas.microsoft.com/office/drawing/2014/main" id="{AB02E014-3F97-4FB8-8F65-A6A6A8A8A827}"/>
                      </a:ext>
                    </a:extLst>
                  </p:cNvPr>
                  <p:cNvSpPr txBox="1"/>
                  <p:nvPr/>
                </p:nvSpPr>
                <p:spPr>
                  <a:xfrm>
                    <a:off x="3840161" y="2800267"/>
                    <a:ext cx="243839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altLang="zh-TW" dirty="0">
                        <a:latin typeface="Roboto Thin" panose="02000000000000000000" pitchFamily="2" charset="0"/>
                        <a:ea typeface="Roboto Thin" panose="02000000000000000000" pitchFamily="2" charset="0"/>
                      </a:rPr>
                      <a:t>1</a:t>
                    </a:r>
                    <a:endParaRPr lang="zh-TW" altLang="en-US" dirty="0">
                      <a:latin typeface="Roboto Thin" panose="02000000000000000000" pitchFamily="2" charset="0"/>
                    </a:endParaRPr>
                  </a:p>
                </p:txBody>
              </p:sp>
              <p:sp>
                <p:nvSpPr>
                  <p:cNvPr id="40" name="文字方塊 39">
                    <a:extLst>
                      <a:ext uri="{FF2B5EF4-FFF2-40B4-BE49-F238E27FC236}">
                        <a16:creationId xmlns:a16="http://schemas.microsoft.com/office/drawing/2014/main" id="{97BD10E8-1B02-4653-854F-A56472CEED4B}"/>
                      </a:ext>
                    </a:extLst>
                  </p:cNvPr>
                  <p:cNvSpPr txBox="1"/>
                  <p:nvPr/>
                </p:nvSpPr>
                <p:spPr>
                  <a:xfrm>
                    <a:off x="4089266" y="2800267"/>
                    <a:ext cx="243839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altLang="zh-TW" dirty="0">
                        <a:latin typeface="Roboto Thin" panose="02000000000000000000" pitchFamily="2" charset="0"/>
                        <a:ea typeface="Roboto Thin" panose="02000000000000000000" pitchFamily="2" charset="0"/>
                      </a:rPr>
                      <a:t>2</a:t>
                    </a:r>
                    <a:endParaRPr lang="zh-TW" altLang="en-US" dirty="0">
                      <a:latin typeface="Roboto Thin" panose="02000000000000000000" pitchFamily="2" charset="0"/>
                    </a:endParaRPr>
                  </a:p>
                </p:txBody>
              </p:sp>
              <p:sp>
                <p:nvSpPr>
                  <p:cNvPr id="46" name="文字方塊 45">
                    <a:extLst>
                      <a:ext uri="{FF2B5EF4-FFF2-40B4-BE49-F238E27FC236}">
                        <a16:creationId xmlns:a16="http://schemas.microsoft.com/office/drawing/2014/main" id="{84CA192F-09B7-458A-AE67-FF8DC541E057}"/>
                      </a:ext>
                    </a:extLst>
                  </p:cNvPr>
                  <p:cNvSpPr txBox="1"/>
                  <p:nvPr/>
                </p:nvSpPr>
                <p:spPr>
                  <a:xfrm>
                    <a:off x="4815650" y="2558820"/>
                    <a:ext cx="243839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altLang="zh-TW" dirty="0">
                        <a:latin typeface="Roboto Thin" panose="02000000000000000000" pitchFamily="2" charset="0"/>
                      </a:rPr>
                      <a:t>5</a:t>
                    </a:r>
                    <a:endParaRPr lang="zh-TW" altLang="en-US" dirty="0">
                      <a:latin typeface="Roboto Thin" panose="02000000000000000000" pitchFamily="2" charset="0"/>
                    </a:endParaRPr>
                  </a:p>
                </p:txBody>
              </p:sp>
              <p:sp>
                <p:nvSpPr>
                  <p:cNvPr id="47" name="文字方塊 46">
                    <a:extLst>
                      <a:ext uri="{FF2B5EF4-FFF2-40B4-BE49-F238E27FC236}">
                        <a16:creationId xmlns:a16="http://schemas.microsoft.com/office/drawing/2014/main" id="{C228099F-472D-4552-BF9F-9FEE5BEF59CF}"/>
                      </a:ext>
                    </a:extLst>
                  </p:cNvPr>
                  <p:cNvSpPr txBox="1"/>
                  <p:nvPr/>
                </p:nvSpPr>
                <p:spPr>
                  <a:xfrm>
                    <a:off x="4815649" y="2798107"/>
                    <a:ext cx="243839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altLang="zh-TW" dirty="0">
                        <a:latin typeface="Roboto Thin" panose="02000000000000000000" pitchFamily="2" charset="0"/>
                        <a:ea typeface="Roboto Thin" panose="02000000000000000000" pitchFamily="2" charset="0"/>
                      </a:rPr>
                      <a:t>5</a:t>
                    </a:r>
                    <a:endParaRPr lang="zh-TW" altLang="en-US" dirty="0">
                      <a:latin typeface="Roboto Thin" panose="02000000000000000000" pitchFamily="2" charset="0"/>
                    </a:endParaRPr>
                  </a:p>
                </p:txBody>
              </p:sp>
              <p:sp>
                <p:nvSpPr>
                  <p:cNvPr id="61" name="文字方塊 60">
                    <a:extLst>
                      <a:ext uri="{FF2B5EF4-FFF2-40B4-BE49-F238E27FC236}">
                        <a16:creationId xmlns:a16="http://schemas.microsoft.com/office/drawing/2014/main" id="{32B4769F-7730-4E77-A735-D952BF04FD93}"/>
                      </a:ext>
                    </a:extLst>
                  </p:cNvPr>
                  <p:cNvSpPr txBox="1"/>
                  <p:nvPr/>
                </p:nvSpPr>
                <p:spPr>
                  <a:xfrm>
                    <a:off x="4099188" y="2567617"/>
                    <a:ext cx="243839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altLang="zh-TW" dirty="0">
                        <a:latin typeface="Roboto Thin" panose="02000000000000000000" pitchFamily="2" charset="0"/>
                        <a:ea typeface="Roboto Thin" panose="02000000000000000000" pitchFamily="2" charset="0"/>
                      </a:rPr>
                      <a:t>2</a:t>
                    </a:r>
                    <a:endParaRPr lang="zh-TW" altLang="en-US" dirty="0">
                      <a:latin typeface="Roboto Thin" panose="02000000000000000000" pitchFamily="2" charset="0"/>
                    </a:endParaRPr>
                  </a:p>
                </p:txBody>
              </p:sp>
              <p:sp>
                <p:nvSpPr>
                  <p:cNvPr id="71" name="文字方塊 70">
                    <a:extLst>
                      <a:ext uri="{FF2B5EF4-FFF2-40B4-BE49-F238E27FC236}">
                        <a16:creationId xmlns:a16="http://schemas.microsoft.com/office/drawing/2014/main" id="{8618DE70-322F-4B10-BD42-51667174AFCA}"/>
                      </a:ext>
                    </a:extLst>
                  </p:cNvPr>
                  <p:cNvSpPr txBox="1"/>
                  <p:nvPr/>
                </p:nvSpPr>
                <p:spPr>
                  <a:xfrm>
                    <a:off x="4334571" y="2559635"/>
                    <a:ext cx="243839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altLang="zh-TW" dirty="0">
                        <a:latin typeface="Roboto Thin" panose="02000000000000000000" pitchFamily="2" charset="0"/>
                      </a:rPr>
                      <a:t>3</a:t>
                    </a:r>
                    <a:endParaRPr lang="zh-TW" altLang="en-US" dirty="0">
                      <a:latin typeface="Roboto Thin" panose="02000000000000000000" pitchFamily="2" charset="0"/>
                    </a:endParaRPr>
                  </a:p>
                </p:txBody>
              </p:sp>
              <p:sp>
                <p:nvSpPr>
                  <p:cNvPr id="73" name="文字方塊 72">
                    <a:extLst>
                      <a:ext uri="{FF2B5EF4-FFF2-40B4-BE49-F238E27FC236}">
                        <a16:creationId xmlns:a16="http://schemas.microsoft.com/office/drawing/2014/main" id="{57145020-1CB5-489D-80E1-BBDAA0A605EA}"/>
                      </a:ext>
                    </a:extLst>
                  </p:cNvPr>
                  <p:cNvSpPr txBox="1"/>
                  <p:nvPr/>
                </p:nvSpPr>
                <p:spPr>
                  <a:xfrm>
                    <a:off x="5058752" y="2553146"/>
                    <a:ext cx="243839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altLang="zh-TW" dirty="0">
                        <a:latin typeface="Roboto Thin" panose="02000000000000000000" pitchFamily="2" charset="0"/>
                      </a:rPr>
                      <a:t>6</a:t>
                    </a:r>
                    <a:endParaRPr lang="zh-TW" altLang="en-US" dirty="0">
                      <a:latin typeface="Roboto Thin" panose="02000000000000000000" pitchFamily="2" charset="0"/>
                    </a:endParaRPr>
                  </a:p>
                </p:txBody>
              </p:sp>
            </p:grpSp>
          </p:grpSp>
        </p:grpSp>
        <p:sp>
          <p:nvSpPr>
            <p:cNvPr id="114" name="左大括弧 113">
              <a:extLst>
                <a:ext uri="{FF2B5EF4-FFF2-40B4-BE49-F238E27FC236}">
                  <a16:creationId xmlns:a16="http://schemas.microsoft.com/office/drawing/2014/main" id="{9CCB6FBD-7C4B-4904-AEB6-9BC39BDC6A4A}"/>
                </a:ext>
              </a:extLst>
            </p:cNvPr>
            <p:cNvSpPr/>
            <p:nvPr/>
          </p:nvSpPr>
          <p:spPr>
            <a:xfrm rot="5400000">
              <a:off x="2792049" y="1093972"/>
              <a:ext cx="327660" cy="1445587"/>
            </a:xfrm>
            <a:prstGeom prst="leftBrace">
              <a:avLst>
                <a:gd name="adj1" fmla="val 0"/>
                <a:gd name="adj2" fmla="val 49473"/>
              </a:avLst>
            </a:prstGeom>
            <a:ln w="571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9BCEE09D-F05D-4565-800C-21396BD09C38}"/>
                </a:ext>
              </a:extLst>
            </p:cNvPr>
            <p:cNvGrpSpPr/>
            <p:nvPr/>
          </p:nvGrpSpPr>
          <p:grpSpPr>
            <a:xfrm>
              <a:off x="3809258" y="2044916"/>
              <a:ext cx="1105642" cy="1559761"/>
              <a:chOff x="3809258" y="2044916"/>
              <a:chExt cx="1105642" cy="1559761"/>
            </a:xfrm>
          </p:grpSpPr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F0DAFDA8-459E-4287-A2B8-C0808A92E954}"/>
                  </a:ext>
                </a:extLst>
              </p:cNvPr>
              <p:cNvSpPr txBox="1"/>
              <p:nvPr/>
            </p:nvSpPr>
            <p:spPr>
              <a:xfrm>
                <a:off x="3810000" y="2044916"/>
                <a:ext cx="11049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Fantasque Sans Mono" panose="020B0609020204030204" pitchFamily="49" charset="0"/>
                    <a:ea typeface="Fantasque Sans Mono" panose="020B0609020204030204" pitchFamily="49" charset="0"/>
                  </a:rPr>
                  <a:t>x(0) = 1</a:t>
                </a:r>
                <a:endParaRPr lang="zh-TW" altLang="en-US" sz="1600" dirty="0">
                  <a:solidFill>
                    <a:schemeClr val="tx1"/>
                  </a:solidFill>
                  <a:latin typeface="Fantasque Sans Mono" panose="020B0609020204030204" pitchFamily="49" charset="0"/>
                </a:endParaRPr>
              </a:p>
            </p:txBody>
          </p:sp>
          <p:sp>
            <p:nvSpPr>
              <p:cNvPr id="113" name="文字方塊 112">
                <a:extLst>
                  <a:ext uri="{FF2B5EF4-FFF2-40B4-BE49-F238E27FC236}">
                    <a16:creationId xmlns:a16="http://schemas.microsoft.com/office/drawing/2014/main" id="{CA01FDF5-B4F8-403A-BE63-F54AA6BDF697}"/>
                  </a:ext>
                </a:extLst>
              </p:cNvPr>
              <p:cNvSpPr txBox="1"/>
              <p:nvPr/>
            </p:nvSpPr>
            <p:spPr>
              <a:xfrm>
                <a:off x="3810000" y="2348604"/>
                <a:ext cx="11049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Fantasque Sans Mono" panose="020B0609020204030204" pitchFamily="49" charset="0"/>
                    <a:ea typeface="Fantasque Sans Mono" panose="020B0609020204030204" pitchFamily="49" charset="0"/>
                  </a:rPr>
                  <a:t>x(1) = 2</a:t>
                </a:r>
                <a:endParaRPr lang="zh-TW" altLang="en-US" sz="1600" dirty="0">
                  <a:solidFill>
                    <a:schemeClr val="tx1"/>
                  </a:solidFill>
                  <a:latin typeface="Fantasque Sans Mono" panose="020B0609020204030204" pitchFamily="49" charset="0"/>
                </a:endParaRPr>
              </a:p>
            </p:txBody>
          </p:sp>
          <p:sp>
            <p:nvSpPr>
              <p:cNvPr id="121" name="文字方塊 120">
                <a:extLst>
                  <a:ext uri="{FF2B5EF4-FFF2-40B4-BE49-F238E27FC236}">
                    <a16:creationId xmlns:a16="http://schemas.microsoft.com/office/drawing/2014/main" id="{1BEA4E0E-1453-4DA4-AC48-B04196DB8B56}"/>
                  </a:ext>
                </a:extLst>
              </p:cNvPr>
              <p:cNvSpPr txBox="1"/>
              <p:nvPr/>
            </p:nvSpPr>
            <p:spPr>
              <a:xfrm>
                <a:off x="3809258" y="2657630"/>
                <a:ext cx="11049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Fantasque Sans Mono" panose="020B0609020204030204" pitchFamily="49" charset="0"/>
                    <a:ea typeface="Fantasque Sans Mono" panose="020B0609020204030204" pitchFamily="49" charset="0"/>
                  </a:rPr>
                  <a:t>x(2) = 3</a:t>
                </a:r>
                <a:endParaRPr lang="zh-TW" altLang="en-US" sz="1600" dirty="0">
                  <a:solidFill>
                    <a:schemeClr val="tx1"/>
                  </a:solidFill>
                  <a:latin typeface="Fantasque Sans Mono" panose="020B0609020204030204" pitchFamily="49" charset="0"/>
                </a:endParaRPr>
              </a:p>
            </p:txBody>
          </p:sp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B94B288E-13C2-4D22-ACBF-5E24E3539A72}"/>
                  </a:ext>
                </a:extLst>
              </p:cNvPr>
              <p:cNvSpPr txBox="1"/>
              <p:nvPr/>
            </p:nvSpPr>
            <p:spPr>
              <a:xfrm>
                <a:off x="3809258" y="2965651"/>
                <a:ext cx="11049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Fantasque Sans Mono" panose="020B0609020204030204" pitchFamily="49" charset="0"/>
                    <a:ea typeface="Fantasque Sans Mono" panose="020B0609020204030204" pitchFamily="49" charset="0"/>
                  </a:rPr>
                  <a:t>x(3) = 4</a:t>
                </a:r>
                <a:endParaRPr lang="zh-TW" altLang="en-US" sz="1600" dirty="0">
                  <a:solidFill>
                    <a:schemeClr val="tx1"/>
                  </a:solidFill>
                  <a:latin typeface="Fantasque Sans Mono" panose="020B0609020204030204" pitchFamily="49" charset="0"/>
                </a:endParaRPr>
              </a:p>
            </p:txBody>
          </p:sp>
          <p:sp>
            <p:nvSpPr>
              <p:cNvPr id="123" name="文字方塊 122">
                <a:extLst>
                  <a:ext uri="{FF2B5EF4-FFF2-40B4-BE49-F238E27FC236}">
                    <a16:creationId xmlns:a16="http://schemas.microsoft.com/office/drawing/2014/main" id="{1A539801-545B-4DC3-AAB8-8C995462E44E}"/>
                  </a:ext>
                </a:extLst>
              </p:cNvPr>
              <p:cNvSpPr txBox="1"/>
              <p:nvPr/>
            </p:nvSpPr>
            <p:spPr>
              <a:xfrm>
                <a:off x="3809258" y="3266123"/>
                <a:ext cx="11049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Fantasque Sans Mono" panose="020B0609020204030204" pitchFamily="49" charset="0"/>
                    <a:ea typeface="Fantasque Sans Mono" panose="020B0609020204030204" pitchFamily="49" charset="0"/>
                  </a:rPr>
                  <a:t>x(4) = 6</a:t>
                </a:r>
                <a:endParaRPr lang="zh-TW" altLang="en-US" sz="1600" dirty="0">
                  <a:solidFill>
                    <a:schemeClr val="tx1"/>
                  </a:solidFill>
                  <a:latin typeface="Fantasque Sans Mono" panose="020B0609020204030204" pitchFamily="49" charset="0"/>
                </a:endParaRPr>
              </a:p>
            </p:txBody>
          </p:sp>
        </p:grp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1981EC61-B0F7-490B-A461-9F8CB9F7060D}"/>
                </a:ext>
              </a:extLst>
            </p:cNvPr>
            <p:cNvGrpSpPr/>
            <p:nvPr/>
          </p:nvGrpSpPr>
          <p:grpSpPr>
            <a:xfrm>
              <a:off x="4845606" y="2035677"/>
              <a:ext cx="1105642" cy="1559761"/>
              <a:chOff x="4845606" y="2035677"/>
              <a:chExt cx="1105642" cy="1559761"/>
            </a:xfrm>
          </p:grpSpPr>
          <p:sp>
            <p:nvSpPr>
              <p:cNvPr id="124" name="文字方塊 123">
                <a:extLst>
                  <a:ext uri="{FF2B5EF4-FFF2-40B4-BE49-F238E27FC236}">
                    <a16:creationId xmlns:a16="http://schemas.microsoft.com/office/drawing/2014/main" id="{81C31968-0F9E-43A0-BCFA-6772765CD2CF}"/>
                  </a:ext>
                </a:extLst>
              </p:cNvPr>
              <p:cNvSpPr txBox="1"/>
              <p:nvPr/>
            </p:nvSpPr>
            <p:spPr>
              <a:xfrm>
                <a:off x="4846348" y="2035677"/>
                <a:ext cx="11049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Fantasque Sans Mono" panose="020B0609020204030204" pitchFamily="49" charset="0"/>
                    <a:ea typeface="Fantasque Sans Mono" panose="020B0609020204030204" pitchFamily="49" charset="0"/>
                  </a:rPr>
                  <a:t>x(5) = 3</a:t>
                </a:r>
                <a:endParaRPr lang="zh-TW" altLang="en-US" sz="1600" dirty="0">
                  <a:solidFill>
                    <a:schemeClr val="tx1"/>
                  </a:solidFill>
                  <a:latin typeface="Fantasque Sans Mono" panose="020B0609020204030204" pitchFamily="49" charset="0"/>
                </a:endParaRPr>
              </a:p>
            </p:txBody>
          </p:sp>
          <p:sp>
            <p:nvSpPr>
              <p:cNvPr id="125" name="文字方塊 124">
                <a:extLst>
                  <a:ext uri="{FF2B5EF4-FFF2-40B4-BE49-F238E27FC236}">
                    <a16:creationId xmlns:a16="http://schemas.microsoft.com/office/drawing/2014/main" id="{64701BD5-7C5D-401F-A884-DD0F36A1F192}"/>
                  </a:ext>
                </a:extLst>
              </p:cNvPr>
              <p:cNvSpPr txBox="1"/>
              <p:nvPr/>
            </p:nvSpPr>
            <p:spPr>
              <a:xfrm>
                <a:off x="4846348" y="2339365"/>
                <a:ext cx="11049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Fantasque Sans Mono" panose="020B0609020204030204" pitchFamily="49" charset="0"/>
                    <a:ea typeface="Fantasque Sans Mono" panose="020B0609020204030204" pitchFamily="49" charset="0"/>
                  </a:rPr>
                  <a:t>x(6) = 4</a:t>
                </a:r>
                <a:endParaRPr lang="zh-TW" altLang="en-US" sz="1600" dirty="0">
                  <a:solidFill>
                    <a:schemeClr val="tx1"/>
                  </a:solidFill>
                  <a:latin typeface="Fantasque Sans Mono" panose="020B0609020204030204" pitchFamily="49" charset="0"/>
                </a:endParaRPr>
              </a:p>
            </p:txBody>
          </p:sp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DF304753-02F1-48C3-AF2B-260E1C8F58A6}"/>
                  </a:ext>
                </a:extLst>
              </p:cNvPr>
              <p:cNvSpPr txBox="1"/>
              <p:nvPr/>
            </p:nvSpPr>
            <p:spPr>
              <a:xfrm>
                <a:off x="4845606" y="2648391"/>
                <a:ext cx="11049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Fantasque Sans Mono" panose="020B0609020204030204" pitchFamily="49" charset="0"/>
                    <a:ea typeface="Fantasque Sans Mono" panose="020B0609020204030204" pitchFamily="49" charset="0"/>
                  </a:rPr>
                  <a:t>x(7) = 6</a:t>
                </a:r>
                <a:endParaRPr lang="zh-TW" altLang="en-US" sz="1600" dirty="0">
                  <a:solidFill>
                    <a:schemeClr val="tx1"/>
                  </a:solidFill>
                  <a:latin typeface="Fantasque Sans Mono" panose="020B0609020204030204" pitchFamily="49" charset="0"/>
                </a:endParaRPr>
              </a:p>
            </p:txBody>
          </p:sp>
          <p:sp>
            <p:nvSpPr>
              <p:cNvPr id="127" name="文字方塊 126">
                <a:extLst>
                  <a:ext uri="{FF2B5EF4-FFF2-40B4-BE49-F238E27FC236}">
                    <a16:creationId xmlns:a16="http://schemas.microsoft.com/office/drawing/2014/main" id="{ACB26B17-C3FD-49F1-B33D-FE7993119BDF}"/>
                  </a:ext>
                </a:extLst>
              </p:cNvPr>
              <p:cNvSpPr txBox="1"/>
              <p:nvPr/>
            </p:nvSpPr>
            <p:spPr>
              <a:xfrm>
                <a:off x="4845606" y="2956412"/>
                <a:ext cx="11049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Fantasque Sans Mono" panose="020B0609020204030204" pitchFamily="49" charset="0"/>
                    <a:ea typeface="Fantasque Sans Mono" panose="020B0609020204030204" pitchFamily="49" charset="0"/>
                  </a:rPr>
                  <a:t>x(8) = 2</a:t>
                </a:r>
                <a:endParaRPr lang="zh-TW" altLang="en-US" sz="1600" dirty="0">
                  <a:solidFill>
                    <a:schemeClr val="tx1"/>
                  </a:solidFill>
                  <a:latin typeface="Fantasque Sans Mono" panose="020B0609020204030204" pitchFamily="49" charset="0"/>
                </a:endParaRPr>
              </a:p>
            </p:txBody>
          </p:sp>
          <p:sp>
            <p:nvSpPr>
              <p:cNvPr id="128" name="文字方塊 127">
                <a:extLst>
                  <a:ext uri="{FF2B5EF4-FFF2-40B4-BE49-F238E27FC236}">
                    <a16:creationId xmlns:a16="http://schemas.microsoft.com/office/drawing/2014/main" id="{78AF237C-1C1C-4CB9-9821-B8F9DDF1444E}"/>
                  </a:ext>
                </a:extLst>
              </p:cNvPr>
              <p:cNvSpPr txBox="1"/>
              <p:nvPr/>
            </p:nvSpPr>
            <p:spPr>
              <a:xfrm>
                <a:off x="4845606" y="3256884"/>
                <a:ext cx="11049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Fantasque Sans Mono" panose="020B0609020204030204" pitchFamily="49" charset="0"/>
                    <a:ea typeface="Fantasque Sans Mono" panose="020B0609020204030204" pitchFamily="49" charset="0"/>
                  </a:rPr>
                  <a:t>x(9) = 3</a:t>
                </a:r>
                <a:endParaRPr lang="zh-TW" altLang="en-US" sz="1600" dirty="0">
                  <a:solidFill>
                    <a:schemeClr val="tx1"/>
                  </a:solidFill>
                  <a:latin typeface="Fantasque Sans Mono" panose="020B0609020204030204" pitchFamily="49" charset="0"/>
                </a:endParaRPr>
              </a:p>
            </p:txBody>
          </p:sp>
        </p:grpSp>
        <p:sp>
          <p:nvSpPr>
            <p:cNvPr id="129" name="文字方塊 128">
              <a:extLst>
                <a:ext uri="{FF2B5EF4-FFF2-40B4-BE49-F238E27FC236}">
                  <a16:creationId xmlns:a16="http://schemas.microsoft.com/office/drawing/2014/main" id="{165FB085-FF18-410B-A434-60E7CBE90DBD}"/>
                </a:ext>
              </a:extLst>
            </p:cNvPr>
            <p:cNvSpPr txBox="1"/>
            <p:nvPr/>
          </p:nvSpPr>
          <p:spPr>
            <a:xfrm>
              <a:off x="5947707" y="2035677"/>
              <a:ext cx="11749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  <a:latin typeface="Fantasque Sans Mono" panose="020B0609020204030204" pitchFamily="49" charset="0"/>
                  <a:ea typeface="Fantasque Sans Mono" panose="020B0609020204030204" pitchFamily="49" charset="0"/>
                </a:rPr>
                <a:t>x(10) = 5</a:t>
              </a:r>
              <a:endParaRPr lang="zh-TW" altLang="en-US" sz="1600" dirty="0">
                <a:solidFill>
                  <a:schemeClr val="tx1"/>
                </a:solidFill>
                <a:latin typeface="Fantasque Sans Mono" panose="020B0609020204030204" pitchFamily="49" charset="0"/>
              </a:endParaRPr>
            </a:p>
          </p:txBody>
        </p:sp>
        <p:sp>
          <p:nvSpPr>
            <p:cNvPr id="130" name="文字方塊 129">
              <a:extLst>
                <a:ext uri="{FF2B5EF4-FFF2-40B4-BE49-F238E27FC236}">
                  <a16:creationId xmlns:a16="http://schemas.microsoft.com/office/drawing/2014/main" id="{36DD53EE-8A9A-4CF9-99CF-E3A235B972EB}"/>
                </a:ext>
              </a:extLst>
            </p:cNvPr>
            <p:cNvSpPr txBox="1"/>
            <p:nvPr/>
          </p:nvSpPr>
          <p:spPr>
            <a:xfrm>
              <a:off x="5719464" y="2956412"/>
              <a:ext cx="16313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  <a:latin typeface="Fantasque Sans Mono" panose="020B0609020204030204" pitchFamily="49" charset="0"/>
                  <a:ea typeface="Fantasque Sans Mono" panose="020B0609020204030204" pitchFamily="49" charset="0"/>
                </a:rPr>
                <a:t>x(22) = 5</a:t>
              </a:r>
              <a:endParaRPr lang="zh-TW" altLang="en-US" sz="1600" dirty="0">
                <a:solidFill>
                  <a:schemeClr val="tx1"/>
                </a:solidFill>
                <a:latin typeface="Fantasque Sans Mono" panose="020B0609020204030204" pitchFamily="49" charset="0"/>
              </a:endParaRPr>
            </a:p>
          </p:txBody>
        </p:sp>
        <p:sp>
          <p:nvSpPr>
            <p:cNvPr id="134" name="文字方塊 133">
              <a:extLst>
                <a:ext uri="{FF2B5EF4-FFF2-40B4-BE49-F238E27FC236}">
                  <a16:creationId xmlns:a16="http://schemas.microsoft.com/office/drawing/2014/main" id="{AC4C8521-6389-44BD-AF05-CCAADE79AFB2}"/>
                </a:ext>
              </a:extLst>
            </p:cNvPr>
            <p:cNvSpPr txBox="1"/>
            <p:nvPr/>
          </p:nvSpPr>
          <p:spPr>
            <a:xfrm>
              <a:off x="5719464" y="3264433"/>
              <a:ext cx="16313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  <a:latin typeface="Fantasque Sans Mono" panose="020B0609020204030204" pitchFamily="49" charset="0"/>
                  <a:ea typeface="Fantasque Sans Mono" panose="020B0609020204030204" pitchFamily="49" charset="0"/>
                </a:rPr>
                <a:t>x(23) = 6</a:t>
              </a:r>
              <a:endParaRPr lang="zh-TW" altLang="en-US" sz="1600" dirty="0">
                <a:solidFill>
                  <a:schemeClr val="tx1"/>
                </a:solidFill>
                <a:latin typeface="Fantasque Sans Mono" panose="020B0609020204030204" pitchFamily="49" charset="0"/>
              </a:endParaRPr>
            </a:p>
          </p:txBody>
        </p: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ECBEE86B-8CE4-4FFE-909D-21AC5C768FE2}"/>
                </a:ext>
              </a:extLst>
            </p:cNvPr>
            <p:cNvGrpSpPr/>
            <p:nvPr/>
          </p:nvGrpSpPr>
          <p:grpSpPr>
            <a:xfrm>
              <a:off x="6591594" y="2309218"/>
              <a:ext cx="277640" cy="773501"/>
              <a:chOff x="6396341" y="2314980"/>
              <a:chExt cx="277640" cy="773501"/>
            </a:xfrm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A39915CE-9712-41DD-841C-1818D39FBEF7}"/>
                  </a:ext>
                </a:extLst>
              </p:cNvPr>
              <p:cNvSpPr/>
              <p:nvPr/>
            </p:nvSpPr>
            <p:spPr>
              <a:xfrm>
                <a:off x="6396341" y="2314980"/>
                <a:ext cx="27764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  <a:latin typeface="Fantasque Sans Mono" panose="020B0609020204030204" pitchFamily="49" charset="0"/>
                    <a:ea typeface="Fantasque Sans Mono" panose="020B0609020204030204" pitchFamily="49" charset="0"/>
                  </a:rPr>
                  <a:t>·</a:t>
                </a:r>
                <a:endParaRPr lang="zh-TW" altLang="en-US" dirty="0"/>
              </a:p>
            </p:txBody>
          </p:sp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0A597E13-2645-492A-AC91-C9025644F27F}"/>
                  </a:ext>
                </a:extLst>
              </p:cNvPr>
              <p:cNvSpPr/>
              <p:nvPr/>
            </p:nvSpPr>
            <p:spPr>
              <a:xfrm>
                <a:off x="6396341" y="2405746"/>
                <a:ext cx="27764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  <a:latin typeface="Fantasque Sans Mono" panose="020B0609020204030204" pitchFamily="49" charset="0"/>
                    <a:ea typeface="Fantasque Sans Mono" panose="020B0609020204030204" pitchFamily="49" charset="0"/>
                  </a:rPr>
                  <a:t>·</a:t>
                </a:r>
                <a:endParaRPr lang="zh-TW" altLang="en-US" dirty="0"/>
              </a:p>
            </p:txBody>
          </p:sp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33363CDE-EDAB-491C-B0E6-67C7EF989B61}"/>
                  </a:ext>
                </a:extLst>
              </p:cNvPr>
              <p:cNvSpPr/>
              <p:nvPr/>
            </p:nvSpPr>
            <p:spPr>
              <a:xfrm>
                <a:off x="6396341" y="2501678"/>
                <a:ext cx="27764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  <a:latin typeface="Fantasque Sans Mono" panose="020B0609020204030204" pitchFamily="49" charset="0"/>
                    <a:ea typeface="Fantasque Sans Mono" panose="020B0609020204030204" pitchFamily="49" charset="0"/>
                  </a:rPr>
                  <a:t>·</a:t>
                </a:r>
                <a:endParaRPr lang="zh-TW" altLang="en-US" dirty="0"/>
              </a:p>
            </p:txBody>
          </p:sp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654DF719-F926-4FB3-B954-4B002443406B}"/>
                  </a:ext>
                </a:extLst>
              </p:cNvPr>
              <p:cNvSpPr/>
              <p:nvPr/>
            </p:nvSpPr>
            <p:spPr>
              <a:xfrm>
                <a:off x="6396341" y="2592444"/>
                <a:ext cx="27764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  <a:latin typeface="Fantasque Sans Mono" panose="020B0609020204030204" pitchFamily="49" charset="0"/>
                    <a:ea typeface="Fantasque Sans Mono" panose="020B0609020204030204" pitchFamily="49" charset="0"/>
                  </a:rPr>
                  <a:t>·</a:t>
                </a:r>
                <a:endParaRPr lang="zh-TW" altLang="en-US" dirty="0"/>
              </a:p>
            </p:txBody>
          </p:sp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83E5B334-C265-4D68-BB7D-F35F3C3AC3EE}"/>
                  </a:ext>
                </a:extLst>
              </p:cNvPr>
              <p:cNvSpPr/>
              <p:nvPr/>
            </p:nvSpPr>
            <p:spPr>
              <a:xfrm>
                <a:off x="6396341" y="2687158"/>
                <a:ext cx="27764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  <a:latin typeface="Fantasque Sans Mono" panose="020B0609020204030204" pitchFamily="49" charset="0"/>
                    <a:ea typeface="Fantasque Sans Mono" panose="020B0609020204030204" pitchFamily="49" charset="0"/>
                  </a:rPr>
                  <a:t>·</a:t>
                </a:r>
                <a:endParaRPr lang="zh-TW" altLang="en-US" dirty="0"/>
              </a:p>
            </p:txBody>
          </p:sp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2815E552-8EE3-403D-A6F6-D6AEB9F5F939}"/>
                  </a:ext>
                </a:extLst>
              </p:cNvPr>
              <p:cNvSpPr/>
              <p:nvPr/>
            </p:nvSpPr>
            <p:spPr>
              <a:xfrm>
                <a:off x="6396341" y="2780704"/>
                <a:ext cx="27764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  <a:latin typeface="Fantasque Sans Mono" panose="020B0609020204030204" pitchFamily="49" charset="0"/>
                    <a:ea typeface="Fantasque Sans Mono" panose="020B0609020204030204" pitchFamily="49" charset="0"/>
                  </a:rPr>
                  <a:t>·</a:t>
                </a:r>
                <a:endParaRPr lang="zh-TW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73538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3"/>
          <p:cNvSpPr txBox="1">
            <a:spLocks noGrp="1"/>
          </p:cNvSpPr>
          <p:nvPr>
            <p:ph type="title"/>
          </p:nvPr>
        </p:nvSpPr>
        <p:spPr>
          <a:xfrm>
            <a:off x="1241848" y="351755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altLang="zh-TW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Functions of Indices</a:t>
            </a:r>
            <a:endParaRPr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67" name="Google Shape;667;p13"/>
          <p:cNvSpPr txBox="1">
            <a:spLocks noGrp="1"/>
          </p:cNvSpPr>
          <p:nvPr>
            <p:ph type="sldNum" idx="12"/>
          </p:nvPr>
        </p:nvSpPr>
        <p:spPr>
          <a:xfrm>
            <a:off x="4297648" y="4465826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 dirty="0"/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522209B0-CE7E-477C-B013-DE72942BD415}"/>
              </a:ext>
            </a:extLst>
          </p:cNvPr>
          <p:cNvSpPr/>
          <p:nvPr/>
        </p:nvSpPr>
        <p:spPr>
          <a:xfrm>
            <a:off x="3090932" y="1298436"/>
            <a:ext cx="2962132" cy="843882"/>
          </a:xfrm>
          <a:prstGeom prst="rect">
            <a:avLst/>
          </a:prstGeom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146" name="文字方塊 145">
            <a:extLst>
              <a:ext uri="{FF2B5EF4-FFF2-40B4-BE49-F238E27FC236}">
                <a16:creationId xmlns:a16="http://schemas.microsoft.com/office/drawing/2014/main" id="{4DA8EF04-9976-463C-B868-67CC066EF3F4}"/>
              </a:ext>
            </a:extLst>
          </p:cNvPr>
          <p:cNvSpPr txBox="1"/>
          <p:nvPr/>
        </p:nvSpPr>
        <p:spPr>
          <a:xfrm>
            <a:off x="4028971" y="1428941"/>
            <a:ext cx="393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?</a:t>
            </a:r>
            <a:endParaRPr lang="zh-TW" altLang="en-US" sz="1600" dirty="0">
              <a:solidFill>
                <a:schemeClr val="tx1"/>
              </a:solidFill>
              <a:latin typeface="Roboto Black" panose="02000000000000000000" pitchFamily="2" charset="0"/>
            </a:endParaRPr>
          </a:p>
        </p:txBody>
      </p:sp>
      <p:cxnSp>
        <p:nvCxnSpPr>
          <p:cNvPr id="147" name="直線單箭頭接點 146">
            <a:extLst>
              <a:ext uri="{FF2B5EF4-FFF2-40B4-BE49-F238E27FC236}">
                <a16:creationId xmlns:a16="http://schemas.microsoft.com/office/drawing/2014/main" id="{AF7FE7F7-1905-4F7A-AD98-87C89E1CE9E8}"/>
              </a:ext>
            </a:extLst>
          </p:cNvPr>
          <p:cNvCxnSpPr>
            <a:cxnSpLocks/>
          </p:cNvCxnSpPr>
          <p:nvPr/>
        </p:nvCxnSpPr>
        <p:spPr>
          <a:xfrm>
            <a:off x="3861038" y="1758304"/>
            <a:ext cx="725709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圖片 143">
            <a:extLst>
              <a:ext uri="{FF2B5EF4-FFF2-40B4-BE49-F238E27FC236}">
                <a16:creationId xmlns:a16="http://schemas.microsoft.com/office/drawing/2014/main" id="{2BD24F99-216F-44FC-B2C9-9FCFD8DA1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915" y="1515583"/>
            <a:ext cx="434195" cy="434195"/>
          </a:xfrm>
          <a:prstGeom prst="rect">
            <a:avLst/>
          </a:prstGeom>
        </p:spPr>
      </p:pic>
      <p:pic>
        <p:nvPicPr>
          <p:cNvPr id="145" name="圖片 144">
            <a:extLst>
              <a:ext uri="{FF2B5EF4-FFF2-40B4-BE49-F238E27FC236}">
                <a16:creationId xmlns:a16="http://schemas.microsoft.com/office/drawing/2014/main" id="{FF5E4E8E-26C4-4CCB-8DF5-B09FC038F69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59310" y="1512819"/>
            <a:ext cx="434195" cy="43419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D007714-D7A0-4B04-BD81-6ED280972898}"/>
              </a:ext>
            </a:extLst>
          </p:cNvPr>
          <p:cNvSpPr/>
          <p:nvPr/>
        </p:nvSpPr>
        <p:spPr>
          <a:xfrm>
            <a:off x="4598820" y="1576535"/>
            <a:ext cx="14542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tx1"/>
                </a:solidFill>
                <a:latin typeface="Fantasque Sans Mono" panose="020B0609020204030204" pitchFamily="49" charset="0"/>
                <a:ea typeface="Fantasque Sans Mono" panose="020B0609020204030204" pitchFamily="49" charset="0"/>
              </a:rPr>
              <a:t>[x(i), y(i)]</a:t>
            </a:r>
            <a:endParaRPr lang="zh-TW" altLang="en-US" sz="1600" b="1" dirty="0">
              <a:solidFill>
                <a:schemeClr val="tx1"/>
              </a:solidFill>
              <a:latin typeface="Fantasque Sans Mono" panose="020B0609020204030204" pitchFamily="49" charset="0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76CE10F0-A6B4-4977-8299-953C298EA3DE}"/>
              </a:ext>
            </a:extLst>
          </p:cNvPr>
          <p:cNvGrpSpPr/>
          <p:nvPr/>
        </p:nvGrpSpPr>
        <p:grpSpPr>
          <a:xfrm>
            <a:off x="1241848" y="2588428"/>
            <a:ext cx="3041650" cy="583900"/>
            <a:chOff x="1380856" y="2602186"/>
            <a:chExt cx="3041650" cy="583900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1F55DD13-CE26-4A99-B00F-EF0FEE6AD745}"/>
                </a:ext>
              </a:extLst>
            </p:cNvPr>
            <p:cNvSpPr/>
            <p:nvPr/>
          </p:nvSpPr>
          <p:spPr>
            <a:xfrm>
              <a:off x="1380856" y="2602186"/>
              <a:ext cx="3041650" cy="583900"/>
            </a:xfrm>
            <a:prstGeom prst="rect">
              <a:avLst/>
            </a:prstGeom>
            <a:solidFill>
              <a:srgbClr val="3BE5CC">
                <a:alpha val="20000"/>
              </a:srgb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FF204C4B-7DB0-4273-B0EE-C372C547D333}"/>
                </a:ext>
              </a:extLst>
            </p:cNvPr>
            <p:cNvSpPr txBox="1"/>
            <p:nvPr/>
          </p:nvSpPr>
          <p:spPr>
            <a:xfrm>
              <a:off x="1448242" y="2736646"/>
              <a:ext cx="29068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Roboto Thin" panose="02000000000000000000" pitchFamily="2" charset="0"/>
                  <a:ea typeface="Roboto Thin" panose="02000000000000000000" pitchFamily="2" charset="0"/>
                </a:rPr>
                <a:t>How to determine </a:t>
              </a:r>
              <a:r>
                <a:rPr lang="en-US" altLang="zh-TW" dirty="0">
                  <a:solidFill>
                    <a:schemeClr val="tx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effective</a:t>
              </a:r>
              <a:r>
                <a:rPr lang="en-US" altLang="zh-TW" dirty="0">
                  <a:solidFill>
                    <a:schemeClr val="tx1"/>
                  </a:solidFill>
                  <a:latin typeface="Roboto Thin" panose="02000000000000000000" pitchFamily="2" charset="0"/>
                  <a:ea typeface="Roboto Thin" panose="02000000000000000000" pitchFamily="2" charset="0"/>
                </a:rPr>
                <a:t> pixels?</a:t>
              </a:r>
              <a:endParaRPr lang="zh-TW" altLang="en-US" dirty="0">
                <a:solidFill>
                  <a:schemeClr val="tx1"/>
                </a:solidFill>
                <a:latin typeface="Roboto Thin" panose="02000000000000000000" pitchFamily="2" charset="0"/>
              </a:endParaRPr>
            </a:p>
          </p:txBody>
        </p:sp>
      </p:grpSp>
      <p:grpSp>
        <p:nvGrpSpPr>
          <p:cNvPr id="103" name="群組 102">
            <a:extLst>
              <a:ext uri="{FF2B5EF4-FFF2-40B4-BE49-F238E27FC236}">
                <a16:creationId xmlns:a16="http://schemas.microsoft.com/office/drawing/2014/main" id="{1942365A-2310-4C52-B488-9CEF71B58BDE}"/>
              </a:ext>
            </a:extLst>
          </p:cNvPr>
          <p:cNvGrpSpPr/>
          <p:nvPr/>
        </p:nvGrpSpPr>
        <p:grpSpPr>
          <a:xfrm>
            <a:off x="4860498" y="2588428"/>
            <a:ext cx="3041650" cy="583900"/>
            <a:chOff x="1380856" y="2602186"/>
            <a:chExt cx="3041650" cy="583900"/>
          </a:xfrm>
        </p:grpSpPr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0A7DC567-4967-40E0-9941-022C1B65734A}"/>
                </a:ext>
              </a:extLst>
            </p:cNvPr>
            <p:cNvSpPr/>
            <p:nvPr/>
          </p:nvSpPr>
          <p:spPr>
            <a:xfrm>
              <a:off x="1380856" y="2602186"/>
              <a:ext cx="3041650" cy="583900"/>
            </a:xfrm>
            <a:prstGeom prst="rect">
              <a:avLst/>
            </a:prstGeom>
            <a:solidFill>
              <a:srgbClr val="3BE5CC">
                <a:alpha val="20000"/>
              </a:srgb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" name="文字方塊 104">
              <a:extLst>
                <a:ext uri="{FF2B5EF4-FFF2-40B4-BE49-F238E27FC236}">
                  <a16:creationId xmlns:a16="http://schemas.microsoft.com/office/drawing/2014/main" id="{1728E591-C313-458B-8B31-B7D0795B7622}"/>
                </a:ext>
              </a:extLst>
            </p:cNvPr>
            <p:cNvSpPr txBox="1"/>
            <p:nvPr/>
          </p:nvSpPr>
          <p:spPr>
            <a:xfrm>
              <a:off x="1448242" y="2733694"/>
              <a:ext cx="29068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Roboto Thin" panose="02000000000000000000" pitchFamily="2" charset="0"/>
                  <a:ea typeface="Roboto Thin" panose="02000000000000000000" pitchFamily="2" charset="0"/>
                </a:rPr>
                <a:t>How to </a:t>
              </a:r>
              <a:r>
                <a:rPr lang="en-US" altLang="zh-TW" dirty="0">
                  <a:solidFill>
                    <a:schemeClr val="tx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sequence</a:t>
              </a:r>
              <a:r>
                <a:rPr lang="en-US" altLang="zh-TW" dirty="0">
                  <a:solidFill>
                    <a:schemeClr val="tx1"/>
                  </a:solidFill>
                  <a:latin typeface="Roboto Thin" panose="02000000000000000000" pitchFamily="2" charset="0"/>
                  <a:ea typeface="Roboto Thin" panose="02000000000000000000" pitchFamily="2" charset="0"/>
                </a:rPr>
                <a:t> the pixels?</a:t>
              </a:r>
              <a:endParaRPr lang="zh-TW" altLang="en-US" dirty="0">
                <a:solidFill>
                  <a:schemeClr val="tx1"/>
                </a:solidFill>
                <a:latin typeface="Roboto Thin" panose="02000000000000000000" pitchFamily="2" charset="0"/>
              </a:endParaRPr>
            </a:p>
          </p:txBody>
        </p:sp>
      </p:grpSp>
      <p:cxnSp>
        <p:nvCxnSpPr>
          <p:cNvPr id="24" name="接點: 肘形 23">
            <a:extLst>
              <a:ext uri="{FF2B5EF4-FFF2-40B4-BE49-F238E27FC236}">
                <a16:creationId xmlns:a16="http://schemas.microsoft.com/office/drawing/2014/main" id="{F25BA62E-4FCE-4B71-9D4B-DC34C988A71D}"/>
              </a:ext>
            </a:extLst>
          </p:cNvPr>
          <p:cNvCxnSpPr>
            <a:stCxn id="141" idx="2"/>
            <a:endCxn id="16" idx="0"/>
          </p:cNvCxnSpPr>
          <p:nvPr/>
        </p:nvCxnSpPr>
        <p:spPr>
          <a:xfrm rot="5400000">
            <a:off x="3444281" y="1460711"/>
            <a:ext cx="446110" cy="1809325"/>
          </a:xfrm>
          <a:prstGeom prst="bentConnector3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接點: 肘形 108">
            <a:extLst>
              <a:ext uri="{FF2B5EF4-FFF2-40B4-BE49-F238E27FC236}">
                <a16:creationId xmlns:a16="http://schemas.microsoft.com/office/drawing/2014/main" id="{89A93054-066A-47A8-AF87-FF7DCBBC7A30}"/>
              </a:ext>
            </a:extLst>
          </p:cNvPr>
          <p:cNvCxnSpPr>
            <a:cxnSpLocks/>
            <a:stCxn id="141" idx="2"/>
            <a:endCxn id="104" idx="0"/>
          </p:cNvCxnSpPr>
          <p:nvPr/>
        </p:nvCxnSpPr>
        <p:spPr>
          <a:xfrm rot="16200000" flipH="1">
            <a:off x="5253605" y="1460710"/>
            <a:ext cx="446110" cy="180932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2B532308-C261-4EA4-8060-953B03341FAE}"/>
              </a:ext>
            </a:extLst>
          </p:cNvPr>
          <p:cNvGrpSpPr/>
          <p:nvPr/>
        </p:nvGrpSpPr>
        <p:grpSpPr>
          <a:xfrm>
            <a:off x="1241848" y="3690741"/>
            <a:ext cx="3041650" cy="583900"/>
            <a:chOff x="1241848" y="3690741"/>
            <a:chExt cx="3041650" cy="583900"/>
          </a:xfrm>
        </p:grpSpPr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5B2A9083-11D0-4ABB-8C8D-52EF6C07AD2F}"/>
                </a:ext>
              </a:extLst>
            </p:cNvPr>
            <p:cNvSpPr/>
            <p:nvPr/>
          </p:nvSpPr>
          <p:spPr>
            <a:xfrm>
              <a:off x="1241848" y="3690741"/>
              <a:ext cx="3041650" cy="583900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" name="文字方塊 119">
              <a:extLst>
                <a:ext uri="{FF2B5EF4-FFF2-40B4-BE49-F238E27FC236}">
                  <a16:creationId xmlns:a16="http://schemas.microsoft.com/office/drawing/2014/main" id="{2156C10E-F1BC-44C0-A304-1F34742FD2C4}"/>
                </a:ext>
              </a:extLst>
            </p:cNvPr>
            <p:cNvSpPr txBox="1"/>
            <p:nvPr/>
          </p:nvSpPr>
          <p:spPr>
            <a:xfrm>
              <a:off x="1309234" y="3798025"/>
              <a:ext cx="2906878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Edge Detection</a:t>
              </a:r>
              <a:endParaRPr lang="zh-TW" altLang="en-US" sz="1800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</p:grpSp>
      <p:grpSp>
        <p:nvGrpSpPr>
          <p:cNvPr id="133" name="群組 132">
            <a:extLst>
              <a:ext uri="{FF2B5EF4-FFF2-40B4-BE49-F238E27FC236}">
                <a16:creationId xmlns:a16="http://schemas.microsoft.com/office/drawing/2014/main" id="{9203DDB1-C09F-4DDE-B5DE-FCF5F4ECB8CD}"/>
              </a:ext>
            </a:extLst>
          </p:cNvPr>
          <p:cNvGrpSpPr/>
          <p:nvPr/>
        </p:nvGrpSpPr>
        <p:grpSpPr>
          <a:xfrm>
            <a:off x="4860498" y="3690741"/>
            <a:ext cx="3041650" cy="583900"/>
            <a:chOff x="1241848" y="3690741"/>
            <a:chExt cx="3041650" cy="583900"/>
          </a:xfrm>
        </p:grpSpPr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AC445703-879B-4B1F-9A89-4A3BA698104B}"/>
                </a:ext>
              </a:extLst>
            </p:cNvPr>
            <p:cNvSpPr/>
            <p:nvPr/>
          </p:nvSpPr>
          <p:spPr>
            <a:xfrm>
              <a:off x="1241848" y="3690741"/>
              <a:ext cx="3041650" cy="583900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8" name="文字方塊 147">
              <a:extLst>
                <a:ext uri="{FF2B5EF4-FFF2-40B4-BE49-F238E27FC236}">
                  <a16:creationId xmlns:a16="http://schemas.microsoft.com/office/drawing/2014/main" id="{2A35B602-BF17-4D01-B52D-025BC9E6DD18}"/>
                </a:ext>
              </a:extLst>
            </p:cNvPr>
            <p:cNvSpPr txBox="1"/>
            <p:nvPr/>
          </p:nvSpPr>
          <p:spPr>
            <a:xfrm>
              <a:off x="1309234" y="3798025"/>
              <a:ext cx="2906878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Smallest Distancing</a:t>
              </a:r>
              <a:endParaRPr lang="zh-TW" altLang="en-US" sz="1800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</p:grp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BA250035-DE29-4A57-A571-495D1B310256}"/>
              </a:ext>
            </a:extLst>
          </p:cNvPr>
          <p:cNvCxnSpPr>
            <a:stCxn id="16" idx="2"/>
            <a:endCxn id="119" idx="0"/>
          </p:cNvCxnSpPr>
          <p:nvPr/>
        </p:nvCxnSpPr>
        <p:spPr>
          <a:xfrm>
            <a:off x="2762673" y="3172328"/>
            <a:ext cx="0" cy="5184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9" name="直線單箭頭接點 148">
            <a:extLst>
              <a:ext uri="{FF2B5EF4-FFF2-40B4-BE49-F238E27FC236}">
                <a16:creationId xmlns:a16="http://schemas.microsoft.com/office/drawing/2014/main" id="{F4CB3B68-CAEF-48A5-B759-DA0BCAE34BE7}"/>
              </a:ext>
            </a:extLst>
          </p:cNvPr>
          <p:cNvCxnSpPr>
            <a:cxnSpLocks/>
            <a:stCxn id="104" idx="2"/>
            <a:endCxn id="137" idx="0"/>
          </p:cNvCxnSpPr>
          <p:nvPr/>
        </p:nvCxnSpPr>
        <p:spPr>
          <a:xfrm>
            <a:off x="6381323" y="3172328"/>
            <a:ext cx="0" cy="5184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79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5"/>
          <p:cNvSpPr txBox="1">
            <a:spLocks noGrp="1"/>
          </p:cNvSpPr>
          <p:nvPr>
            <p:ph type="ctrTitle"/>
          </p:nvPr>
        </p:nvSpPr>
        <p:spPr>
          <a:xfrm>
            <a:off x="855300" y="1114800"/>
            <a:ext cx="7433400" cy="10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5.</a:t>
            </a:r>
          </a:p>
          <a:p>
            <a:pPr lvl="0"/>
            <a:r>
              <a:rPr lang="en-US" altLang="zh-TW" dirty="0"/>
              <a:t>Epicycles: Edge Detection</a:t>
            </a:r>
            <a:endParaRPr lang="en-US" dirty="0"/>
          </a:p>
        </p:txBody>
      </p:sp>
      <p:sp>
        <p:nvSpPr>
          <p:cNvPr id="728" name="Google Shape;728;p15"/>
          <p:cNvSpPr txBox="1">
            <a:spLocks noGrp="1"/>
          </p:cNvSpPr>
          <p:nvPr>
            <p:ph type="subTitle" idx="1"/>
          </p:nvPr>
        </p:nvSpPr>
        <p:spPr>
          <a:xfrm>
            <a:off x="855300" y="2117602"/>
            <a:ext cx="74334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altLang="zh-TW" dirty="0"/>
              <a:t>Image Pre-processing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9208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3"/>
          <p:cNvSpPr txBox="1">
            <a:spLocks noGrp="1"/>
          </p:cNvSpPr>
          <p:nvPr>
            <p:ph type="title"/>
          </p:nvPr>
        </p:nvSpPr>
        <p:spPr>
          <a:xfrm>
            <a:off x="1241848" y="290795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altLang="zh-TW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What is Edge?</a:t>
            </a:r>
            <a:endParaRPr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67" name="Google Shape;667;p13"/>
          <p:cNvSpPr txBox="1">
            <a:spLocks noGrp="1"/>
          </p:cNvSpPr>
          <p:nvPr>
            <p:ph type="sldNum" idx="12"/>
          </p:nvPr>
        </p:nvSpPr>
        <p:spPr>
          <a:xfrm>
            <a:off x="4297648" y="4465826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409F4CA-B829-431D-8E02-A02AE134A1C2}"/>
              </a:ext>
            </a:extLst>
          </p:cNvPr>
          <p:cNvCxnSpPr>
            <a:cxnSpLocks/>
          </p:cNvCxnSpPr>
          <p:nvPr/>
        </p:nvCxnSpPr>
        <p:spPr>
          <a:xfrm>
            <a:off x="3758190" y="1428271"/>
            <a:ext cx="1620000" cy="1620000"/>
          </a:xfrm>
          <a:prstGeom prst="line">
            <a:avLst/>
          </a:prstGeom>
          <a:ln w="130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898458F2-302A-4DEC-90E9-BAB4116131EE}"/>
              </a:ext>
            </a:extLst>
          </p:cNvPr>
          <p:cNvCxnSpPr>
            <a:cxnSpLocks/>
          </p:cNvCxnSpPr>
          <p:nvPr/>
        </p:nvCxnSpPr>
        <p:spPr>
          <a:xfrm>
            <a:off x="3806190" y="1379220"/>
            <a:ext cx="1623060" cy="1623060"/>
          </a:xfrm>
          <a:prstGeom prst="line">
            <a:avLst/>
          </a:prstGeom>
          <a:ln w="38100">
            <a:solidFill>
              <a:srgbClr val="3BE5C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0AB72885-60DB-4D01-A368-DB3EF71F1959}"/>
              </a:ext>
            </a:extLst>
          </p:cNvPr>
          <p:cNvCxnSpPr>
            <a:cxnSpLocks/>
          </p:cNvCxnSpPr>
          <p:nvPr/>
        </p:nvCxnSpPr>
        <p:spPr>
          <a:xfrm>
            <a:off x="3707130" y="1474262"/>
            <a:ext cx="1623060" cy="1623060"/>
          </a:xfrm>
          <a:prstGeom prst="line">
            <a:avLst/>
          </a:prstGeom>
          <a:ln w="38100">
            <a:solidFill>
              <a:srgbClr val="3BE5C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接點: 肘形 16">
            <a:extLst>
              <a:ext uri="{FF2B5EF4-FFF2-40B4-BE49-F238E27FC236}">
                <a16:creationId xmlns:a16="http://schemas.microsoft.com/office/drawing/2014/main" id="{72B45A7E-0F1C-4927-A319-035ADC741026}"/>
              </a:ext>
            </a:extLst>
          </p:cNvPr>
          <p:cNvCxnSpPr>
            <a:cxnSpLocks/>
          </p:cNvCxnSpPr>
          <p:nvPr/>
        </p:nvCxnSpPr>
        <p:spPr>
          <a:xfrm rot="5400000">
            <a:off x="3662158" y="2283247"/>
            <a:ext cx="855756" cy="765809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接點: 肘形 25">
            <a:extLst>
              <a:ext uri="{FF2B5EF4-FFF2-40B4-BE49-F238E27FC236}">
                <a16:creationId xmlns:a16="http://schemas.microsoft.com/office/drawing/2014/main" id="{6C854AF6-12A4-44C4-994E-E8605689E024}"/>
              </a:ext>
            </a:extLst>
          </p:cNvPr>
          <p:cNvCxnSpPr>
            <a:cxnSpLocks/>
          </p:cNvCxnSpPr>
          <p:nvPr/>
        </p:nvCxnSpPr>
        <p:spPr>
          <a:xfrm rot="5400000">
            <a:off x="3103540" y="1998040"/>
            <a:ext cx="1321989" cy="864108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FC453DF3-D2B8-479B-98D1-8F6CA556D815}"/>
              </a:ext>
            </a:extLst>
          </p:cNvPr>
          <p:cNvSpPr txBox="1"/>
          <p:nvPr/>
        </p:nvSpPr>
        <p:spPr>
          <a:xfrm>
            <a:off x="3040290" y="3185871"/>
            <a:ext cx="305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Drastic</a:t>
            </a:r>
            <a:r>
              <a:rPr lang="en-US" altLang="zh-TW" sz="2000" dirty="0">
                <a:solidFill>
                  <a:schemeClr val="tx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 Change of Color!</a:t>
            </a:r>
          </a:p>
        </p:txBody>
      </p:sp>
    </p:spTree>
    <p:extLst>
      <p:ext uri="{BB962C8B-B14F-4D97-AF65-F5344CB8AC3E}">
        <p14:creationId xmlns:p14="http://schemas.microsoft.com/office/powerpoint/2010/main" val="423054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3"/>
          <p:cNvSpPr txBox="1">
            <a:spLocks noGrp="1"/>
          </p:cNvSpPr>
          <p:nvPr>
            <p:ph type="title"/>
          </p:nvPr>
        </p:nvSpPr>
        <p:spPr>
          <a:xfrm>
            <a:off x="1241848" y="290795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altLang="zh-TW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Canny</a:t>
            </a:r>
            <a:endParaRPr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67" name="Google Shape;667;p13"/>
          <p:cNvSpPr txBox="1">
            <a:spLocks noGrp="1"/>
          </p:cNvSpPr>
          <p:nvPr>
            <p:ph type="sldNum" idx="12"/>
          </p:nvPr>
        </p:nvSpPr>
        <p:spPr>
          <a:xfrm>
            <a:off x="4297648" y="4465826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E3E4101-CA11-438A-AC96-6B05BC1BF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89" y="1546075"/>
            <a:ext cx="8261818" cy="2500145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05289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3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kumimoji="1" lang="en-US" altLang="zh-TW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Review: Fourier Series</a:t>
            </a:r>
            <a:endParaRPr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67" name="Google Shape;667;p13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5859538-BA6A-407D-A239-9A14B12219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99" t="45333" r="23000" b="38074"/>
          <a:stretch/>
        </p:blipFill>
        <p:spPr>
          <a:xfrm>
            <a:off x="825183" y="1214535"/>
            <a:ext cx="3953507" cy="664854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BDB25B57-62AA-4EC2-8910-296755B8F4B1}"/>
              </a:ext>
            </a:extLst>
          </p:cNvPr>
          <p:cNvCxnSpPr>
            <a:cxnSpLocks/>
          </p:cNvCxnSpPr>
          <p:nvPr/>
        </p:nvCxnSpPr>
        <p:spPr>
          <a:xfrm flipH="1">
            <a:off x="2207575" y="1883016"/>
            <a:ext cx="2" cy="1006512"/>
          </a:xfrm>
          <a:prstGeom prst="straightConnector1">
            <a:avLst/>
          </a:prstGeom>
          <a:ln w="38100">
            <a:solidFill>
              <a:srgbClr val="02707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>
            <a:extLst>
              <a:ext uri="{FF2B5EF4-FFF2-40B4-BE49-F238E27FC236}">
                <a16:creationId xmlns:a16="http://schemas.microsoft.com/office/drawing/2014/main" id="{CA5EBF48-E6CD-45C2-A6B5-86ECB89C09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50" t="26222" r="20334" b="52888"/>
          <a:stretch/>
        </p:blipFill>
        <p:spPr>
          <a:xfrm>
            <a:off x="825183" y="2885901"/>
            <a:ext cx="3953504" cy="75642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1A2D5B75-8EE5-4F29-9867-13C4CA81B8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333" t="26667" r="32667" b="25925"/>
          <a:stretch/>
        </p:blipFill>
        <p:spPr>
          <a:xfrm>
            <a:off x="5026977" y="1220802"/>
            <a:ext cx="3291840" cy="243840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FE2D4DC-0A0A-4071-8327-854A2FD287BB}"/>
              </a:ext>
            </a:extLst>
          </p:cNvPr>
          <p:cNvSpPr/>
          <p:nvPr/>
        </p:nvSpPr>
        <p:spPr>
          <a:xfrm>
            <a:off x="2414324" y="2216995"/>
            <a:ext cx="973343" cy="338554"/>
          </a:xfrm>
          <a:prstGeom prst="rect">
            <a:avLst/>
          </a:prstGeom>
          <a:solidFill>
            <a:srgbClr val="11B69D">
              <a:alpha val="30196"/>
            </a:srgbClr>
          </a:solidFill>
          <a:ln>
            <a:solidFill>
              <a:srgbClr val="3BE5CC"/>
            </a:solidFill>
          </a:ln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3BE5CC"/>
                </a:solidFill>
                <a:latin typeface="Roboto Thin" panose="02000000000000000000" pitchFamily="2" charset="0"/>
              </a:rPr>
              <a:t>𝜔 </a:t>
            </a:r>
            <a:r>
              <a:rPr lang="en-US" altLang="zh-TW" sz="1600" dirty="0">
                <a:solidFill>
                  <a:srgbClr val="3BE5CC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= </a:t>
            </a:r>
            <a:r>
              <a:rPr lang="zh-TW" altLang="en-US" sz="1600" dirty="0">
                <a:solidFill>
                  <a:srgbClr val="3BE5CC"/>
                </a:solidFill>
                <a:latin typeface="Roboto Thin" panose="02000000000000000000" pitchFamily="2" charset="0"/>
              </a:rPr>
              <a:t>𝑛𝜋</a:t>
            </a:r>
            <a:r>
              <a:rPr lang="en-US" altLang="zh-TW" sz="1600" dirty="0">
                <a:solidFill>
                  <a:srgbClr val="3BE5CC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/</a:t>
            </a:r>
            <a:r>
              <a:rPr lang="zh-TW" altLang="en-US" sz="1600" dirty="0">
                <a:solidFill>
                  <a:srgbClr val="3BE5CC"/>
                </a:solidFill>
                <a:latin typeface="Roboto Thin" panose="02000000000000000000" pitchFamily="2" charset="0"/>
              </a:rPr>
              <a:t>𝐿</a:t>
            </a:r>
          </a:p>
        </p:txBody>
      </p:sp>
    </p:spTree>
    <p:extLst>
      <p:ext uri="{BB962C8B-B14F-4D97-AF65-F5344CB8AC3E}">
        <p14:creationId xmlns:p14="http://schemas.microsoft.com/office/powerpoint/2010/main" val="31221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字方塊 32">
            <a:extLst>
              <a:ext uri="{FF2B5EF4-FFF2-40B4-BE49-F238E27FC236}">
                <a16:creationId xmlns:a16="http://schemas.microsoft.com/office/drawing/2014/main" id="{87460042-A854-443D-BBBC-7116B0119A05}"/>
              </a:ext>
            </a:extLst>
          </p:cNvPr>
          <p:cNvSpPr txBox="1"/>
          <p:nvPr/>
        </p:nvSpPr>
        <p:spPr>
          <a:xfrm>
            <a:off x="1824672" y="1320424"/>
            <a:ext cx="2286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Original Image</a:t>
            </a:r>
          </a:p>
        </p:txBody>
      </p:sp>
      <p:sp>
        <p:nvSpPr>
          <p:cNvPr id="663" name="Google Shape;663;p13"/>
          <p:cNvSpPr txBox="1">
            <a:spLocks noGrp="1"/>
          </p:cNvSpPr>
          <p:nvPr>
            <p:ph type="title"/>
          </p:nvPr>
        </p:nvSpPr>
        <p:spPr>
          <a:xfrm>
            <a:off x="1241848" y="290795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altLang="zh-TW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Gaussian Blur</a:t>
            </a:r>
            <a:endParaRPr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67" name="Google Shape;667;p13"/>
          <p:cNvSpPr txBox="1">
            <a:spLocks noGrp="1"/>
          </p:cNvSpPr>
          <p:nvPr>
            <p:ph type="sldNum" idx="12"/>
          </p:nvPr>
        </p:nvSpPr>
        <p:spPr>
          <a:xfrm>
            <a:off x="4297648" y="4465826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A23AFD5-A4E9-4E7E-8C46-CA1364BE45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7" t="5334"/>
          <a:stretch/>
        </p:blipFill>
        <p:spPr>
          <a:xfrm>
            <a:off x="1638264" y="1795268"/>
            <a:ext cx="2659384" cy="267055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801C66B-4C27-4FD6-AA7A-F7A5081DE5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0" t="5449"/>
          <a:stretch/>
        </p:blipFill>
        <p:spPr>
          <a:xfrm>
            <a:off x="4846348" y="1814540"/>
            <a:ext cx="2659384" cy="2651286"/>
          </a:xfrm>
          <a:prstGeom prst="rect">
            <a:avLst/>
          </a:prstGeom>
        </p:spPr>
      </p:pic>
      <p:sp>
        <p:nvSpPr>
          <p:cNvPr id="34" name="文字方塊 33">
            <a:extLst>
              <a:ext uri="{FF2B5EF4-FFF2-40B4-BE49-F238E27FC236}">
                <a16:creationId xmlns:a16="http://schemas.microsoft.com/office/drawing/2014/main" id="{BC71CF16-2ED7-4A81-8681-629CC983BEAB}"/>
              </a:ext>
            </a:extLst>
          </p:cNvPr>
          <p:cNvSpPr txBox="1"/>
          <p:nvPr/>
        </p:nvSpPr>
        <p:spPr>
          <a:xfrm>
            <a:off x="4846348" y="1320424"/>
            <a:ext cx="2659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After Gaussian Blur</a:t>
            </a:r>
          </a:p>
        </p:txBody>
      </p:sp>
    </p:spTree>
    <p:extLst>
      <p:ext uri="{BB962C8B-B14F-4D97-AF65-F5344CB8AC3E}">
        <p14:creationId xmlns:p14="http://schemas.microsoft.com/office/powerpoint/2010/main" val="414972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字方塊 35">
            <a:extLst>
              <a:ext uri="{FF2B5EF4-FFF2-40B4-BE49-F238E27FC236}">
                <a16:creationId xmlns:a16="http://schemas.microsoft.com/office/drawing/2014/main" id="{697D13E5-99A8-444C-923E-C0CBFAD3C514}"/>
              </a:ext>
            </a:extLst>
          </p:cNvPr>
          <p:cNvSpPr txBox="1"/>
          <p:nvPr/>
        </p:nvSpPr>
        <p:spPr>
          <a:xfrm>
            <a:off x="1824671" y="1319901"/>
            <a:ext cx="2286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Image with Noise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D9FB9CC-0EF3-46A7-92EB-92E3F358A8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6" t="5653" r="-1"/>
          <a:stretch/>
        </p:blipFill>
        <p:spPr>
          <a:xfrm>
            <a:off x="4846347" y="1818369"/>
            <a:ext cx="2659385" cy="264465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B43FB1D-914C-46AE-9FF6-C2286950F8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" t="5653"/>
          <a:stretch/>
        </p:blipFill>
        <p:spPr>
          <a:xfrm>
            <a:off x="1638264" y="1820146"/>
            <a:ext cx="2659384" cy="2640073"/>
          </a:xfrm>
          <a:prstGeom prst="rect">
            <a:avLst/>
          </a:prstGeom>
        </p:spPr>
      </p:pic>
      <p:sp>
        <p:nvSpPr>
          <p:cNvPr id="663" name="Google Shape;663;p13"/>
          <p:cNvSpPr txBox="1">
            <a:spLocks noGrp="1"/>
          </p:cNvSpPr>
          <p:nvPr>
            <p:ph type="title"/>
          </p:nvPr>
        </p:nvSpPr>
        <p:spPr>
          <a:xfrm>
            <a:off x="1241848" y="290795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Denoising</a:t>
            </a:r>
            <a:endParaRPr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67" name="Google Shape;667;p13"/>
          <p:cNvSpPr txBox="1">
            <a:spLocks noGrp="1"/>
          </p:cNvSpPr>
          <p:nvPr>
            <p:ph type="sldNum" idx="12"/>
          </p:nvPr>
        </p:nvSpPr>
        <p:spPr>
          <a:xfrm>
            <a:off x="4297648" y="4465826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BC71CF16-2ED7-4A81-8681-629CC983BEAB}"/>
              </a:ext>
            </a:extLst>
          </p:cNvPr>
          <p:cNvSpPr txBox="1"/>
          <p:nvPr/>
        </p:nvSpPr>
        <p:spPr>
          <a:xfrm>
            <a:off x="4846348" y="1320424"/>
            <a:ext cx="2659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After Gaussian Blur</a:t>
            </a:r>
          </a:p>
        </p:txBody>
      </p:sp>
    </p:spTree>
    <p:extLst>
      <p:ext uri="{BB962C8B-B14F-4D97-AF65-F5344CB8AC3E}">
        <p14:creationId xmlns:p14="http://schemas.microsoft.com/office/powerpoint/2010/main" val="355263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3"/>
          <p:cNvSpPr txBox="1">
            <a:spLocks noGrp="1"/>
          </p:cNvSpPr>
          <p:nvPr>
            <p:ph type="title"/>
          </p:nvPr>
        </p:nvSpPr>
        <p:spPr>
          <a:xfrm>
            <a:off x="1241848" y="290795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altLang="zh-TW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Canny</a:t>
            </a:r>
            <a:endParaRPr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67" name="Google Shape;667;p13"/>
          <p:cNvSpPr txBox="1">
            <a:spLocks noGrp="1"/>
          </p:cNvSpPr>
          <p:nvPr>
            <p:ph type="sldNum" idx="12"/>
          </p:nvPr>
        </p:nvSpPr>
        <p:spPr>
          <a:xfrm>
            <a:off x="4297648" y="4465826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E3E4101-CA11-438A-AC96-6B05BC1BF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89" y="1546075"/>
            <a:ext cx="8261818" cy="2500145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7321157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>
            <a:extLst>
              <a:ext uri="{FF2B5EF4-FFF2-40B4-BE49-F238E27FC236}">
                <a16:creationId xmlns:a16="http://schemas.microsoft.com/office/drawing/2014/main" id="{ECD465D8-928B-4F92-A3A1-C3072C6928AF}"/>
              </a:ext>
            </a:extLst>
          </p:cNvPr>
          <p:cNvGrpSpPr/>
          <p:nvPr/>
        </p:nvGrpSpPr>
        <p:grpSpPr>
          <a:xfrm>
            <a:off x="3920013" y="3051607"/>
            <a:ext cx="3495673" cy="452181"/>
            <a:chOff x="5458600" y="1753997"/>
            <a:chExt cx="2266950" cy="338802"/>
          </a:xfrm>
        </p:grpSpPr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EE3BE37C-45BA-42AC-BEDB-7F77AF01B411}"/>
                </a:ext>
              </a:extLst>
            </p:cNvPr>
            <p:cNvSpPr/>
            <p:nvPr/>
          </p:nvSpPr>
          <p:spPr>
            <a:xfrm>
              <a:off x="5458600" y="1753997"/>
              <a:ext cx="2266950" cy="338802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3BE5CC"/>
                </a:solidFill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498690B6-4C4F-4DF0-823E-EEBF94AD78C3}"/>
                </a:ext>
              </a:extLst>
            </p:cNvPr>
            <p:cNvSpPr txBox="1"/>
            <p:nvPr/>
          </p:nvSpPr>
          <p:spPr>
            <a:xfrm>
              <a:off x="5458600" y="1800423"/>
              <a:ext cx="2266950" cy="253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  <a:latin typeface="Roboto Thin" panose="02000000000000000000" pitchFamily="2" charset="0"/>
                  <a:ea typeface="Roboto Thin" panose="02000000000000000000" pitchFamily="2" charset="0"/>
                </a:rPr>
                <a:t>ML libraries</a:t>
              </a:r>
            </a:p>
          </p:txBody>
        </p:sp>
      </p:grpSp>
      <p:cxnSp>
        <p:nvCxnSpPr>
          <p:cNvPr id="30" name="接點: 肘形 29">
            <a:extLst>
              <a:ext uri="{FF2B5EF4-FFF2-40B4-BE49-F238E27FC236}">
                <a16:creationId xmlns:a16="http://schemas.microsoft.com/office/drawing/2014/main" id="{FB61C405-8356-4523-9E66-2F7A9A932A20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3290409" y="2533578"/>
            <a:ext cx="629604" cy="74926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3" name="Google Shape;663;p13"/>
          <p:cNvSpPr txBox="1">
            <a:spLocks noGrp="1"/>
          </p:cNvSpPr>
          <p:nvPr>
            <p:ph type="title"/>
          </p:nvPr>
        </p:nvSpPr>
        <p:spPr>
          <a:xfrm>
            <a:off x="1241848" y="290795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altLang="zh-TW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OpenCV</a:t>
            </a:r>
            <a:endParaRPr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67" name="Google Shape;667;p13"/>
          <p:cNvSpPr txBox="1">
            <a:spLocks noGrp="1"/>
          </p:cNvSpPr>
          <p:nvPr>
            <p:ph type="sldNum" idx="12"/>
          </p:nvPr>
        </p:nvSpPr>
        <p:spPr>
          <a:xfrm>
            <a:off x="4297648" y="4465826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2EA9932-69E6-4ADE-8F25-CF9991D6B8CA}"/>
              </a:ext>
            </a:extLst>
          </p:cNvPr>
          <p:cNvSpPr/>
          <p:nvPr/>
        </p:nvSpPr>
        <p:spPr>
          <a:xfrm>
            <a:off x="1728309" y="1594421"/>
            <a:ext cx="1562100" cy="18784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 descr="OpenCV - 維基百科，自由的百科全書">
            <a:extLst>
              <a:ext uri="{FF2B5EF4-FFF2-40B4-BE49-F238E27FC236}">
                <a16:creationId xmlns:a16="http://schemas.microsoft.com/office/drawing/2014/main" id="{2C2DDE26-D199-4BBC-BB38-D1979C3DD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654" y="1843157"/>
            <a:ext cx="1121409" cy="138098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38E7FC9E-4F81-4781-93ED-B48AF0274FD2}"/>
              </a:ext>
            </a:extLst>
          </p:cNvPr>
          <p:cNvGrpSpPr/>
          <p:nvPr/>
        </p:nvGrpSpPr>
        <p:grpSpPr>
          <a:xfrm>
            <a:off x="3920013" y="1563441"/>
            <a:ext cx="3495673" cy="452181"/>
            <a:chOff x="5458600" y="1753997"/>
            <a:chExt cx="2266950" cy="338802"/>
          </a:xfrm>
        </p:grpSpPr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A4A5827F-E445-4C03-B58B-1752799909BB}"/>
                </a:ext>
              </a:extLst>
            </p:cNvPr>
            <p:cNvSpPr/>
            <p:nvPr/>
          </p:nvSpPr>
          <p:spPr>
            <a:xfrm>
              <a:off x="5458600" y="1753997"/>
              <a:ext cx="2266950" cy="338802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dk1"/>
                </a:solidFill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84320E6A-9EA8-4430-8023-DBE441B9CD40}"/>
                </a:ext>
              </a:extLst>
            </p:cNvPr>
            <p:cNvSpPr txBox="1"/>
            <p:nvPr/>
          </p:nvSpPr>
          <p:spPr>
            <a:xfrm>
              <a:off x="5458600" y="1800423"/>
              <a:ext cx="2266950" cy="253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  <a:latin typeface="Roboto Thin" panose="02000000000000000000" pitchFamily="2" charset="0"/>
                  <a:ea typeface="Roboto Thin" panose="02000000000000000000" pitchFamily="2" charset="0"/>
                </a:rPr>
                <a:t>Facial / gesture recognition</a:t>
              </a: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504B15B4-E658-4E06-8D06-0E1BD88022E8}"/>
              </a:ext>
            </a:extLst>
          </p:cNvPr>
          <p:cNvGrpSpPr/>
          <p:nvPr/>
        </p:nvGrpSpPr>
        <p:grpSpPr>
          <a:xfrm>
            <a:off x="3920013" y="2307559"/>
            <a:ext cx="3495673" cy="452181"/>
            <a:chOff x="5458600" y="1753997"/>
            <a:chExt cx="2266950" cy="338802"/>
          </a:xfrm>
        </p:grpSpPr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723F087A-57DD-4131-AD83-2BCEE046AC81}"/>
                </a:ext>
              </a:extLst>
            </p:cNvPr>
            <p:cNvSpPr/>
            <p:nvPr/>
          </p:nvSpPr>
          <p:spPr>
            <a:xfrm>
              <a:off x="5458600" y="1753997"/>
              <a:ext cx="2266950" cy="338802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dk1"/>
                </a:solidFill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BF6AF96D-FC9C-4E1C-9DD0-CBDE71252E2B}"/>
                </a:ext>
              </a:extLst>
            </p:cNvPr>
            <p:cNvSpPr txBox="1"/>
            <p:nvPr/>
          </p:nvSpPr>
          <p:spPr>
            <a:xfrm>
              <a:off x="5458600" y="1800423"/>
              <a:ext cx="2266950" cy="253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  <a:latin typeface="Roboto Thin" panose="02000000000000000000" pitchFamily="2" charset="0"/>
                  <a:ea typeface="Roboto Thin" panose="02000000000000000000" pitchFamily="2" charset="0"/>
                </a:rPr>
                <a:t>Motion tracking</a:t>
              </a: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7D4E05B1-C9A8-4EB2-A533-E650161E9DA3}"/>
              </a:ext>
            </a:extLst>
          </p:cNvPr>
          <p:cNvGrpSpPr/>
          <p:nvPr/>
        </p:nvGrpSpPr>
        <p:grpSpPr>
          <a:xfrm>
            <a:off x="3920013" y="3051678"/>
            <a:ext cx="3495673" cy="452181"/>
            <a:chOff x="5458600" y="1753997"/>
            <a:chExt cx="2266950" cy="338802"/>
          </a:xfrm>
        </p:grpSpPr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54710F26-5D5D-4BED-B5BE-13FC6FDCAA84}"/>
                </a:ext>
              </a:extLst>
            </p:cNvPr>
            <p:cNvSpPr/>
            <p:nvPr/>
          </p:nvSpPr>
          <p:spPr>
            <a:xfrm>
              <a:off x="5458600" y="1753997"/>
              <a:ext cx="2266950" cy="338802"/>
            </a:xfrm>
            <a:prstGeom prst="roundRect">
              <a:avLst/>
            </a:prstGeom>
            <a:ln>
              <a:solidFill>
                <a:srgbClr val="3BE5CC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3BE5CC"/>
                </a:solidFill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F2ABD65A-91EE-4D46-8599-BEB30B457BF5}"/>
                </a:ext>
              </a:extLst>
            </p:cNvPr>
            <p:cNvSpPr txBox="1"/>
            <p:nvPr/>
          </p:nvSpPr>
          <p:spPr>
            <a:xfrm>
              <a:off x="5458600" y="1800423"/>
              <a:ext cx="2266950" cy="253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rgbClr val="3BE5CC"/>
                  </a:solidFill>
                  <a:latin typeface="Roboto Thin" panose="02000000000000000000" pitchFamily="2" charset="0"/>
                  <a:ea typeface="Roboto Thin" panose="02000000000000000000" pitchFamily="2" charset="0"/>
                </a:rPr>
                <a:t>ML libraries</a:t>
              </a:r>
            </a:p>
          </p:txBody>
        </p:sp>
      </p:grpSp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F7237552-1F6C-47FB-A719-9635AD27B9B5}"/>
              </a:ext>
            </a:extLst>
          </p:cNvPr>
          <p:cNvCxnSpPr>
            <a:stCxn id="4" idx="3"/>
            <a:endCxn id="10" idx="1"/>
          </p:cNvCxnSpPr>
          <p:nvPr/>
        </p:nvCxnSpPr>
        <p:spPr>
          <a:xfrm flipV="1">
            <a:off x="3290409" y="1794680"/>
            <a:ext cx="629604" cy="738969"/>
          </a:xfrm>
          <a:prstGeom prst="bent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接點: 肘形 22">
            <a:extLst>
              <a:ext uri="{FF2B5EF4-FFF2-40B4-BE49-F238E27FC236}">
                <a16:creationId xmlns:a16="http://schemas.microsoft.com/office/drawing/2014/main" id="{B1EB3646-7FB8-458A-A5DB-669D61CB405E}"/>
              </a:ext>
            </a:extLst>
          </p:cNvPr>
          <p:cNvCxnSpPr>
            <a:cxnSpLocks/>
            <a:stCxn id="4" idx="3"/>
            <a:endCxn id="13" idx="1"/>
          </p:cNvCxnSpPr>
          <p:nvPr/>
        </p:nvCxnSpPr>
        <p:spPr>
          <a:xfrm>
            <a:off x="3290409" y="2533649"/>
            <a:ext cx="629604" cy="5149"/>
          </a:xfrm>
          <a:prstGeom prst="bent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A2A2E8DF-94DF-4E03-B10C-5A8A87C24ABB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3290409" y="2533649"/>
            <a:ext cx="629604" cy="749268"/>
          </a:xfrm>
          <a:prstGeom prst="bentConnector3">
            <a:avLst>
              <a:gd name="adj1" fmla="val 50000"/>
            </a:avLst>
          </a:prstGeom>
          <a:ln w="19050">
            <a:solidFill>
              <a:srgbClr val="3BE5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24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5"/>
          <p:cNvSpPr txBox="1">
            <a:spLocks noGrp="1"/>
          </p:cNvSpPr>
          <p:nvPr>
            <p:ph type="ctrTitle"/>
          </p:nvPr>
        </p:nvSpPr>
        <p:spPr>
          <a:xfrm>
            <a:off x="855300" y="1114800"/>
            <a:ext cx="7433400" cy="10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6.</a:t>
            </a:r>
          </a:p>
          <a:p>
            <a:pPr lvl="0"/>
            <a:r>
              <a:rPr lang="en-US" altLang="zh-TW" dirty="0"/>
              <a:t>Epicycles: Coding</a:t>
            </a:r>
            <a:endParaRPr lang="en-US" dirty="0"/>
          </a:p>
        </p:txBody>
      </p:sp>
      <p:sp>
        <p:nvSpPr>
          <p:cNvPr id="728" name="Google Shape;728;p15"/>
          <p:cNvSpPr txBox="1">
            <a:spLocks noGrp="1"/>
          </p:cNvSpPr>
          <p:nvPr>
            <p:ph type="subTitle" idx="1"/>
          </p:nvPr>
        </p:nvSpPr>
        <p:spPr>
          <a:xfrm>
            <a:off x="855300" y="2117602"/>
            <a:ext cx="74334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altLang="zh-TW" dirty="0"/>
              <a:t>Implementing ideas by Java and 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58342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5"/>
          <p:cNvSpPr txBox="1">
            <a:spLocks noGrp="1"/>
          </p:cNvSpPr>
          <p:nvPr>
            <p:ph type="ctrTitle"/>
          </p:nvPr>
        </p:nvSpPr>
        <p:spPr>
          <a:xfrm>
            <a:off x="855300" y="1114800"/>
            <a:ext cx="7433400" cy="10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7.</a:t>
            </a:r>
          </a:p>
          <a:p>
            <a:pPr lvl="0"/>
            <a:r>
              <a:rPr lang="en-US" altLang="zh-TW" dirty="0"/>
              <a:t>Epicycles: Results and Conclusion</a:t>
            </a:r>
            <a:endParaRPr lang="en-US" dirty="0"/>
          </a:p>
        </p:txBody>
      </p:sp>
      <p:sp>
        <p:nvSpPr>
          <p:cNvPr id="728" name="Google Shape;728;p15"/>
          <p:cNvSpPr txBox="1">
            <a:spLocks noGrp="1"/>
          </p:cNvSpPr>
          <p:nvPr>
            <p:ph type="subTitle" idx="1"/>
          </p:nvPr>
        </p:nvSpPr>
        <p:spPr>
          <a:xfrm>
            <a:off x="855300" y="2117602"/>
            <a:ext cx="74334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altLang="zh-TW" dirty="0"/>
              <a:t>Discussion Based on Observed Phenomenon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40365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3"/>
          <p:cNvSpPr txBox="1">
            <a:spLocks noGrp="1"/>
          </p:cNvSpPr>
          <p:nvPr>
            <p:ph type="title"/>
          </p:nvPr>
        </p:nvSpPr>
        <p:spPr>
          <a:xfrm>
            <a:off x="1241874" y="319134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Cons of Approximation</a:t>
            </a:r>
            <a:endParaRPr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67" name="Google Shape;667;p13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11" name="Google Shape;665;p13">
            <a:extLst>
              <a:ext uri="{FF2B5EF4-FFF2-40B4-BE49-F238E27FC236}">
                <a16:creationId xmlns:a16="http://schemas.microsoft.com/office/drawing/2014/main" id="{D088F428-5DEC-425A-B58B-4EC7D7418C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41874" y="1281040"/>
            <a:ext cx="5410385" cy="5044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71450" indent="-171450">
              <a:buClr>
                <a:schemeClr val="dk1"/>
              </a:buClr>
              <a:buSzPts val="1100"/>
            </a:pPr>
            <a:r>
              <a:rPr lang="en-US" b="1" dirty="0">
                <a:latin typeface="Roboto Black" panose="02000000000000000000" pitchFamily="2" charset="0"/>
                <a:ea typeface="Roboto Black" panose="02000000000000000000" pitchFamily="2" charset="0"/>
              </a:rPr>
              <a:t>Few samples</a:t>
            </a:r>
            <a:r>
              <a:rPr lang="en-US" b="1" dirty="0">
                <a:latin typeface="Roboto Thin" panose="02000000000000000000" pitchFamily="2" charset="0"/>
                <a:ea typeface="Roboto Thin" panose="02000000000000000000" pitchFamily="2" charset="0"/>
              </a:rPr>
              <a:t> results in </a:t>
            </a:r>
            <a:r>
              <a:rPr lang="en-US" b="1" dirty="0">
                <a:latin typeface="Roboto Black" panose="02000000000000000000" pitchFamily="2" charset="0"/>
                <a:ea typeface="Roboto Black" panose="02000000000000000000" pitchFamily="2" charset="0"/>
              </a:rPr>
              <a:t>terrible approximation</a:t>
            </a:r>
            <a:r>
              <a:rPr lang="en-US" b="1" dirty="0">
                <a:latin typeface="Roboto Thin" panose="02000000000000000000" pitchFamily="2" charset="0"/>
                <a:ea typeface="Roboto Thin" panose="02000000000000000000" pitchFamily="2" charset="0"/>
              </a:rPr>
              <a:t>.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46BE0E15-FE05-4B28-BB6E-B502EB92DF3F}"/>
              </a:ext>
            </a:extLst>
          </p:cNvPr>
          <p:cNvGrpSpPr/>
          <p:nvPr/>
        </p:nvGrpSpPr>
        <p:grpSpPr>
          <a:xfrm>
            <a:off x="3346440" y="2022689"/>
            <a:ext cx="2451120" cy="1098121"/>
            <a:chOff x="3399780" y="1981746"/>
            <a:chExt cx="2451120" cy="10981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A898AEF6-720C-47CB-9C16-85B86310B316}"/>
                    </a:ext>
                  </a:extLst>
                </p:cNvPr>
                <p:cNvSpPr/>
                <p:nvPr/>
              </p:nvSpPr>
              <p:spPr>
                <a:xfrm>
                  <a:off x="3399780" y="2351078"/>
                  <a:ext cx="2451120" cy="728789"/>
                </a:xfrm>
                <a:prstGeom prst="rect">
                  <a:avLst/>
                </a:prstGeom>
                <a:solidFill>
                  <a:srgbClr val="2B7DEC">
                    <a:alpha val="3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0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Roboto Thin" panose="02000000000000000000" pitchFamily="2" charset="0"/>
                          </a:rPr>
                          <m:t>𝒓</m:t>
                        </m:r>
                        <m:r>
                          <a:rPr lang="en-US" altLang="zh-TW" sz="20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Roboto Thin" panose="02000000000000000000" pitchFamily="2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TW" sz="2000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Roboto Thin" panose="02000000000000000000" pitchFamily="2" charset="0"/>
                              </a:rPr>
                            </m:ctrlPr>
                          </m:fPr>
                          <m:num>
                            <m:r>
                              <a:rPr lang="en-US" altLang="zh-TW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Roboto Thin" panose="02000000000000000000" pitchFamily="2" charset="0"/>
                              </a:rPr>
                              <m:t>𝑼𝒔𝒆𝒅</m:t>
                            </m:r>
                            <m:r>
                              <a:rPr lang="en-US" altLang="zh-TW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Roboto Thin" panose="02000000000000000000" pitchFamily="2" charset="0"/>
                              </a:rPr>
                              <m:t> </m:t>
                            </m:r>
                            <m:r>
                              <a:rPr lang="en-US" altLang="zh-TW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Roboto Thin" panose="02000000000000000000" pitchFamily="2" charset="0"/>
                              </a:rPr>
                              <m:t>𝒔𝒂𝒎𝒑𝒍𝒆𝒔</m:t>
                            </m:r>
                          </m:num>
                          <m:den>
                            <m:r>
                              <a:rPr lang="en-US" altLang="zh-TW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Roboto Thin" panose="02000000000000000000" pitchFamily="2" charset="0"/>
                              </a:rPr>
                              <m:t>𝑨𝒍𝒍</m:t>
                            </m:r>
                            <m:r>
                              <a:rPr lang="en-US" altLang="zh-TW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Roboto Thin" panose="02000000000000000000" pitchFamily="2" charset="0"/>
                              </a:rPr>
                              <m:t> </m:t>
                            </m:r>
                            <m:r>
                              <a:rPr lang="en-US" altLang="zh-TW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Roboto Thin" panose="02000000000000000000" pitchFamily="2" charset="0"/>
                              </a:rPr>
                              <m:t>𝒔𝒂𝒎𝒑𝒍𝒆𝒔</m:t>
                            </m:r>
                          </m:den>
                        </m:f>
                      </m:oMath>
                    </m:oMathPara>
                  </a14:m>
                  <a:endParaRPr lang="en-US" altLang="zh-TW" sz="2000" b="1" dirty="0">
                    <a:solidFill>
                      <a:schemeClr val="tx1"/>
                    </a:solidFill>
                    <a:ea typeface="Roboto Thin" panose="02000000000000000000" pitchFamily="2" charset="0"/>
                  </a:endParaRPr>
                </a:p>
              </p:txBody>
            </p:sp>
          </mc:Choice>
          <mc:Fallback xmlns="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A898AEF6-720C-47CB-9C16-85B86310B3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9780" y="2351078"/>
                  <a:ext cx="2451120" cy="72878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304DF85-FA14-46F1-8E1F-E7BE0E4DCF2C}"/>
                </a:ext>
              </a:extLst>
            </p:cNvPr>
            <p:cNvSpPr/>
            <p:nvPr/>
          </p:nvSpPr>
          <p:spPr>
            <a:xfrm>
              <a:off x="3399780" y="1981746"/>
              <a:ext cx="2451120" cy="369332"/>
            </a:xfrm>
            <a:prstGeom prst="rect">
              <a:avLst/>
            </a:prstGeom>
            <a:solidFill>
              <a:srgbClr val="2B7DEC">
                <a:alpha val="30196"/>
              </a:srgbClr>
            </a:solidFill>
          </p:spPr>
          <p:txBody>
            <a:bodyPr wrap="square">
              <a:spAutoFit/>
            </a:bodyPr>
            <a:lstStyle/>
            <a:p>
              <a:r>
                <a:rPr lang="en-US" altLang="zh-TW" sz="1800" dirty="0">
                  <a:solidFill>
                    <a:schemeClr val="tx1"/>
                  </a:solidFill>
                  <a:latin typeface="Roboto Thin" panose="02000000000000000000" pitchFamily="2" charset="0"/>
                  <a:ea typeface="Roboto Thin" panose="02000000000000000000" pitchFamily="2" charset="0"/>
                </a:rPr>
                <a:t>Points Usage Rate</a:t>
              </a:r>
              <a:endParaRPr lang="zh-TW" altLang="en-US" sz="1800" dirty="0">
                <a:solidFill>
                  <a:schemeClr val="tx1"/>
                </a:solidFill>
                <a:latin typeface="Roboto Thin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350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3"/>
          <p:cNvSpPr txBox="1">
            <a:spLocks noGrp="1"/>
          </p:cNvSpPr>
          <p:nvPr>
            <p:ph type="title"/>
          </p:nvPr>
        </p:nvSpPr>
        <p:spPr>
          <a:xfrm>
            <a:off x="1241874" y="319134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Test Case: 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NTU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Emblem</a:t>
            </a:r>
          </a:p>
        </p:txBody>
      </p:sp>
      <p:sp>
        <p:nvSpPr>
          <p:cNvPr id="667" name="Google Shape;667;p13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925CB0-15FA-4AFD-98A0-EC0978042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544" y="1309298"/>
            <a:ext cx="2390761" cy="2390761"/>
          </a:xfrm>
          <a:prstGeom prst="rect">
            <a:avLst/>
          </a:prstGeom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80D698AB-0376-4C73-B149-7CBE2EE31A4E}"/>
              </a:ext>
            </a:extLst>
          </p:cNvPr>
          <p:cNvCxnSpPr>
            <a:cxnSpLocks/>
          </p:cNvCxnSpPr>
          <p:nvPr/>
        </p:nvCxnSpPr>
        <p:spPr>
          <a:xfrm>
            <a:off x="3934366" y="2504589"/>
            <a:ext cx="1285334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1CC0A65B-7768-46B1-A1BD-801C5E8E65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0" t="5587"/>
          <a:stretch/>
        </p:blipFill>
        <p:spPr>
          <a:xfrm>
            <a:off x="5396695" y="1309296"/>
            <a:ext cx="2390761" cy="239058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E14E80A-D12E-4F94-AEA9-2FD20299322A}"/>
              </a:ext>
            </a:extLst>
          </p:cNvPr>
          <p:cNvSpPr/>
          <p:nvPr/>
        </p:nvSpPr>
        <p:spPr>
          <a:xfrm>
            <a:off x="4259254" y="2350702"/>
            <a:ext cx="625492" cy="307777"/>
          </a:xfrm>
          <a:prstGeom prst="rect">
            <a:avLst/>
          </a:prstGeom>
          <a:solidFill>
            <a:srgbClr val="04162D"/>
          </a:solidFill>
        </p:spPr>
        <p:txBody>
          <a:bodyPr wrap="none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altLang="zh-TW" b="1" dirty="0">
                <a:solidFill>
                  <a:schemeClr val="tx1"/>
                </a:solidFill>
                <a:latin typeface="FZYaoTi" panose="02010601030101010101" pitchFamily="2" charset="-122"/>
                <a:ea typeface="FZYaoTi" panose="02010601030101010101" pitchFamily="2" charset="-122"/>
              </a:rPr>
              <a:t>Canny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C880DF54-AEB7-41E5-9CF7-586C1846C53E}"/>
              </a:ext>
            </a:extLst>
          </p:cNvPr>
          <p:cNvGrpSpPr/>
          <p:nvPr/>
        </p:nvGrpSpPr>
        <p:grpSpPr>
          <a:xfrm>
            <a:off x="5458600" y="3810058"/>
            <a:ext cx="2266950" cy="338802"/>
            <a:chOff x="5458600" y="1753997"/>
            <a:chExt cx="2266950" cy="338802"/>
          </a:xfrm>
        </p:grpSpPr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DF9831A1-47BA-4546-8C60-6CBFE60F3BD8}"/>
                </a:ext>
              </a:extLst>
            </p:cNvPr>
            <p:cNvSpPr/>
            <p:nvPr/>
          </p:nvSpPr>
          <p:spPr>
            <a:xfrm>
              <a:off x="5458600" y="1753997"/>
              <a:ext cx="2266950" cy="33880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dk1"/>
                </a:solidFill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2A5894BD-3167-4BD3-BE68-43704F4DE944}"/>
                </a:ext>
              </a:extLst>
            </p:cNvPr>
            <p:cNvSpPr txBox="1"/>
            <p:nvPr/>
          </p:nvSpPr>
          <p:spPr>
            <a:xfrm>
              <a:off x="5458600" y="1769509"/>
              <a:ext cx="2266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3BE5CC"/>
                  </a:solidFill>
                  <a:latin typeface="Roboto Thin" panose="02000000000000000000" pitchFamily="2" charset="0"/>
                  <a:ea typeface="Roboto Thin" panose="02000000000000000000" pitchFamily="2" charset="0"/>
                </a:rPr>
                <a:t>Total white pixels: </a:t>
              </a:r>
              <a:r>
                <a:rPr lang="en-US" altLang="zh-TW" dirty="0">
                  <a:solidFill>
                    <a:srgbClr val="3BE5CC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47264</a:t>
              </a:r>
              <a:endParaRPr lang="zh-TW" altLang="en-US" dirty="0">
                <a:solidFill>
                  <a:srgbClr val="3BE5CC"/>
                </a:solidFill>
                <a:latin typeface="Roboto Black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53247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74DE8C78-7356-4C31-A2A8-5496FB266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723" y="1819838"/>
            <a:ext cx="2390761" cy="239076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CCC0C91-DBA5-401E-B9C2-002309E17D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26" t="10966" r="18665" b="1923"/>
          <a:stretch/>
        </p:blipFill>
        <p:spPr>
          <a:xfrm>
            <a:off x="5850515" y="1820012"/>
            <a:ext cx="2386521" cy="23905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3" name="Google Shape;663;p13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242958" y="313555"/>
                <a:ext cx="6660300" cy="396300"/>
              </a:xfrm>
              <a:prstGeom prst="rect">
                <a:avLst/>
              </a:prstGeom>
            </p:spPr>
            <p:txBody>
              <a:bodyPr spcFirstLastPara="1" wrap="square" lIns="0" tIns="0" rIns="0" bIns="0" anchor="b" anchorCtr="0">
                <a:noAutofit/>
              </a:bodyPr>
              <a:lstStyle/>
              <a:p>
                <a:pPr lvl="0"/>
                <a:r>
                  <a:rPr lang="en-US" altLang="zh-TW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All samples Used (</a:t>
                </a:r>
                <a14:m>
                  <m:oMath xmlns:m="http://schemas.openxmlformats.org/officeDocument/2006/math">
                    <m:r>
                      <a:rPr lang="en-US" altLang="zh-TW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US" altLang="zh-TW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endParaRPr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3" name="Google Shape;663;p1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42958" y="313555"/>
                <a:ext cx="6660300" cy="396300"/>
              </a:xfrm>
              <a:prstGeom prst="rect">
                <a:avLst/>
              </a:prstGeom>
              <a:blipFill>
                <a:blip r:embed="rId5"/>
                <a:stretch>
                  <a:fillRect t="-35385" b="-5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7" name="Google Shape;667;p13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4CB64B9-A938-4916-9DC0-E245C3247F9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80" t="5587"/>
          <a:stretch/>
        </p:blipFill>
        <p:spPr>
          <a:xfrm>
            <a:off x="3376619" y="1820012"/>
            <a:ext cx="2390761" cy="239058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A6642536-2840-4182-B568-EBB2EC99F4C8}"/>
              </a:ext>
            </a:extLst>
          </p:cNvPr>
          <p:cNvSpPr txBox="1"/>
          <p:nvPr/>
        </p:nvSpPr>
        <p:spPr>
          <a:xfrm>
            <a:off x="959060" y="1342761"/>
            <a:ext cx="2286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Original Image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C11C358-849D-4ABD-B0B6-3762104E6D17}"/>
              </a:ext>
            </a:extLst>
          </p:cNvPr>
          <p:cNvSpPr txBox="1"/>
          <p:nvPr/>
        </p:nvSpPr>
        <p:spPr>
          <a:xfrm>
            <a:off x="3428715" y="1342761"/>
            <a:ext cx="2286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After Canny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776C1C1-8295-4594-A312-54B95ABECF96}"/>
              </a:ext>
            </a:extLst>
          </p:cNvPr>
          <p:cNvSpPr txBox="1"/>
          <p:nvPr/>
        </p:nvSpPr>
        <p:spPr>
          <a:xfrm>
            <a:off x="5800763" y="1342761"/>
            <a:ext cx="2503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After </a:t>
            </a:r>
            <a:r>
              <a:rPr lang="en-US" altLang="zh-TW" sz="2000" dirty="0" err="1">
                <a:solidFill>
                  <a:schemeClr val="tx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DFT</a:t>
            </a:r>
            <a:r>
              <a:rPr lang="en-US" altLang="zh-TW" sz="2000" dirty="0">
                <a:solidFill>
                  <a:schemeClr val="tx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 and </a:t>
            </a:r>
            <a:r>
              <a:rPr lang="en-US" altLang="zh-TW" sz="2000" dirty="0" err="1">
                <a:solidFill>
                  <a:schemeClr val="tx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IDFT</a:t>
            </a:r>
            <a:endParaRPr lang="en-US" altLang="zh-TW" sz="2000" dirty="0">
              <a:solidFill>
                <a:schemeClr val="tx1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34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63" name="Google Shape;663;p13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242958" y="313555"/>
                <a:ext cx="6660300" cy="396300"/>
              </a:xfrm>
              <a:prstGeom prst="rect">
                <a:avLst/>
              </a:prstGeom>
            </p:spPr>
            <p:txBody>
              <a:bodyPr spcFirstLastPara="1" wrap="square" lIns="0" tIns="0" rIns="0" bIns="0" anchor="b" anchorCtr="0">
                <a:no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altLang="zh-TW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Thin" panose="02000000000000000000" pitchFamily="2" charset="0"/>
                      </a:rPr>
                      <m:t>𝒓</m:t>
                    </m:r>
                    <m:r>
                      <a:rPr lang="en-US" altLang="zh-TW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Thin" panose="02000000000000000000" pitchFamily="2" charset="0"/>
                      </a:rPr>
                      <m:t>=</m:t>
                    </m:r>
                    <m:r>
                      <a:rPr lang="en-US" altLang="zh-TW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Thin" panose="02000000000000000000" pitchFamily="2" charset="0"/>
                      </a:rPr>
                      <m:t>𝟏</m:t>
                    </m:r>
                    <m:r>
                      <a:rPr lang="en-US" altLang="zh-TW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Thin" panose="02000000000000000000" pitchFamily="2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vs.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𝟕</m:t>
                    </m:r>
                  </m:oMath>
                </a14:m>
                <a:endParaRPr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3" name="Google Shape;663;p1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42958" y="313555"/>
                <a:ext cx="6660300" cy="396300"/>
              </a:xfrm>
              <a:prstGeom prst="rect">
                <a:avLst/>
              </a:prstGeom>
              <a:blipFill>
                <a:blip r:embed="rId3"/>
                <a:stretch>
                  <a:fillRect t="-35385" b="-5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7" name="Google Shape;667;p13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0EF8358-B7F7-40A4-8675-1729157AF5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19" t="5236" r="15094" b="2737"/>
          <a:stretch/>
        </p:blipFill>
        <p:spPr>
          <a:xfrm>
            <a:off x="1101212" y="1300453"/>
            <a:ext cx="3398520" cy="3251734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21758C5-A3F6-43A7-8461-51407EC7B7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840" t="4980" r="15810" b="1952"/>
          <a:stretch/>
        </p:blipFill>
        <p:spPr>
          <a:xfrm>
            <a:off x="4644270" y="1300453"/>
            <a:ext cx="3398520" cy="3251734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295D3B9D-D82B-49DC-BD58-C68437C37B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415" t="4990" r="15437" b="2074"/>
          <a:stretch/>
        </p:blipFill>
        <p:spPr>
          <a:xfrm>
            <a:off x="4644270" y="1300453"/>
            <a:ext cx="3341492" cy="32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6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3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Limitation of </a:t>
            </a:r>
            <a:r>
              <a:rPr kumimoji="1" lang="en-US" altLang="zh-TW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Fourier Series</a:t>
            </a:r>
            <a:endParaRPr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65" name="Google Shape;665;p13"/>
          <p:cNvSpPr txBox="1">
            <a:spLocks noGrp="1"/>
          </p:cNvSpPr>
          <p:nvPr>
            <p:ph type="body" idx="1"/>
          </p:nvPr>
        </p:nvSpPr>
        <p:spPr>
          <a:xfrm>
            <a:off x="1241875" y="1281040"/>
            <a:ext cx="4648436" cy="5129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71450" indent="-171450">
              <a:buClr>
                <a:schemeClr val="dk1"/>
              </a:buClr>
              <a:buSzPts val="1100"/>
            </a:pPr>
            <a:r>
              <a:rPr lang="en-US" b="1" dirty="0">
                <a:latin typeface="Roboto Thin" panose="02000000000000000000" pitchFamily="2" charset="0"/>
                <a:ea typeface="Roboto Thin" panose="02000000000000000000" pitchFamily="2" charset="0"/>
              </a:rPr>
              <a:t>Only applicable for </a:t>
            </a:r>
            <a:r>
              <a:rPr lang="en-US" b="1" dirty="0">
                <a:latin typeface="Roboto Black" panose="02000000000000000000" pitchFamily="2" charset="0"/>
                <a:ea typeface="Roboto Black" panose="02000000000000000000" pitchFamily="2" charset="0"/>
              </a:rPr>
              <a:t>periodic</a:t>
            </a:r>
            <a:r>
              <a:rPr lang="en-US" b="1" dirty="0">
                <a:latin typeface="Roboto Thin" panose="02000000000000000000" pitchFamily="2" charset="0"/>
                <a:ea typeface="Roboto Thin" panose="02000000000000000000" pitchFamily="2" charset="0"/>
              </a:rPr>
              <a:t> functions.</a:t>
            </a:r>
          </a:p>
        </p:txBody>
      </p:sp>
      <p:sp>
        <p:nvSpPr>
          <p:cNvPr id="667" name="Google Shape;667;p13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00D8F8A9-EDDD-4E2D-BEBD-F147E5C80C9F}"/>
              </a:ext>
            </a:extLst>
          </p:cNvPr>
          <p:cNvGrpSpPr/>
          <p:nvPr/>
        </p:nvGrpSpPr>
        <p:grpSpPr>
          <a:xfrm>
            <a:off x="1607820" y="1793990"/>
            <a:ext cx="6840123" cy="1729336"/>
            <a:chOff x="1607820" y="1793990"/>
            <a:chExt cx="6840123" cy="1729336"/>
          </a:xfrm>
        </p:grpSpPr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4866C34E-7D3B-4C50-85A9-41EA4AAA8B87}"/>
                </a:ext>
              </a:extLst>
            </p:cNvPr>
            <p:cNvSpPr/>
            <p:nvPr/>
          </p:nvSpPr>
          <p:spPr>
            <a:xfrm>
              <a:off x="6050280" y="2213610"/>
              <a:ext cx="473296" cy="293569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>
                <a:solidFill>
                  <a:schemeClr val="dk1"/>
                </a:solidFill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32DDC6C6-EDBD-49A4-B786-5D63F3AB5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25857" y="2301240"/>
              <a:ext cx="1222086" cy="1222086"/>
            </a:xfrm>
            <a:prstGeom prst="rect">
              <a:avLst/>
            </a:prstGeom>
          </p:spPr>
        </p:pic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70FEB1FE-B80E-4EF0-9502-8010DDF36524}"/>
                </a:ext>
              </a:extLst>
            </p:cNvPr>
            <p:cNvSpPr/>
            <p:nvPr/>
          </p:nvSpPr>
          <p:spPr>
            <a:xfrm>
              <a:off x="6499860" y="2450029"/>
              <a:ext cx="373380" cy="23622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>
                <a:solidFill>
                  <a:schemeClr val="dk1"/>
                </a:solidFill>
              </a:endParaRPr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29CD3624-B3F1-4DC4-8B7A-AD3AAC1E829D}"/>
                </a:ext>
              </a:extLst>
            </p:cNvPr>
            <p:cNvSpPr/>
            <p:nvPr/>
          </p:nvSpPr>
          <p:spPr>
            <a:xfrm>
              <a:off x="6838950" y="2678629"/>
              <a:ext cx="247650" cy="14839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>
                <a:solidFill>
                  <a:schemeClr val="dk1"/>
                </a:solidFill>
              </a:endParaRPr>
            </a:p>
          </p:txBody>
        </p:sp>
        <p:sp>
          <p:nvSpPr>
            <p:cNvPr id="16" name="矩形: 圓角 15">
              <a:extLst>
                <a:ext uri="{FF2B5EF4-FFF2-40B4-BE49-F238E27FC236}">
                  <a16:creationId xmlns:a16="http://schemas.microsoft.com/office/drawing/2014/main" id="{24FF9F99-551C-4205-8EFF-D6CD674EF930}"/>
                </a:ext>
              </a:extLst>
            </p:cNvPr>
            <p:cNvSpPr/>
            <p:nvPr/>
          </p:nvSpPr>
          <p:spPr>
            <a:xfrm>
              <a:off x="1607820" y="1793990"/>
              <a:ext cx="4373880" cy="575830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DD9D125C-9A5A-4761-9FA8-ACA2C29007BF}"/>
                </a:ext>
              </a:extLst>
            </p:cNvPr>
            <p:cNvSpPr txBox="1"/>
            <p:nvPr/>
          </p:nvSpPr>
          <p:spPr>
            <a:xfrm>
              <a:off x="1607820" y="1877980"/>
              <a:ext cx="43738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rgbClr val="3BE5CC"/>
                  </a:solidFill>
                  <a:latin typeface="Roboto Thin" panose="02000000000000000000" pitchFamily="2" charset="0"/>
                  <a:ea typeface="Roboto Thin" panose="02000000000000000000" pitchFamily="2" charset="0"/>
                </a:rPr>
                <a:t>But most functions are nonperiodic!</a:t>
              </a:r>
              <a:endParaRPr lang="zh-TW" altLang="en-US" dirty="0">
                <a:solidFill>
                  <a:srgbClr val="3BE5CC"/>
                </a:solidFill>
                <a:latin typeface="Roboto Thin" panose="02000000000000000000" pitchFamily="2" charset="0"/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0466B49E-1382-4C53-8794-A5D9F67D51F8}"/>
              </a:ext>
            </a:extLst>
          </p:cNvPr>
          <p:cNvGrpSpPr/>
          <p:nvPr/>
        </p:nvGrpSpPr>
        <p:grpSpPr>
          <a:xfrm>
            <a:off x="775402" y="2568139"/>
            <a:ext cx="5391887" cy="940701"/>
            <a:chOff x="775402" y="2568139"/>
            <a:chExt cx="5391887" cy="940701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CF380712-7412-4485-A017-BE8B864FA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75402" y="2568139"/>
              <a:ext cx="932946" cy="932946"/>
            </a:xfrm>
            <a:prstGeom prst="rect">
              <a:avLst/>
            </a:prstGeom>
          </p:spPr>
        </p:pic>
        <p:sp>
          <p:nvSpPr>
            <p:cNvPr id="22" name="語音泡泡: 圓角矩形 21">
              <a:extLst>
                <a:ext uri="{FF2B5EF4-FFF2-40B4-BE49-F238E27FC236}">
                  <a16:creationId xmlns:a16="http://schemas.microsoft.com/office/drawing/2014/main" id="{8785B5A4-2E16-4F22-9FAC-CA027932EA73}"/>
                </a:ext>
              </a:extLst>
            </p:cNvPr>
            <p:cNvSpPr/>
            <p:nvPr/>
          </p:nvSpPr>
          <p:spPr>
            <a:xfrm>
              <a:off x="2410629" y="2575894"/>
              <a:ext cx="3756660" cy="932946"/>
            </a:xfrm>
            <a:prstGeom prst="wedgeRoundRectCallout">
              <a:avLst>
                <a:gd name="adj1" fmla="val -65052"/>
                <a:gd name="adj2" fmla="val 5875"/>
                <a:gd name="adj3" fmla="val 16667"/>
              </a:avLst>
            </a:prstGeom>
            <a:solidFill>
              <a:srgbClr val="04152C"/>
            </a:solidFill>
            <a:ln>
              <a:solidFill>
                <a:srgbClr val="B2A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D12BF0D3-1738-4834-83D3-FAB681E9EFAA}"/>
                </a:ext>
              </a:extLst>
            </p:cNvPr>
            <p:cNvSpPr txBox="1"/>
            <p:nvPr/>
          </p:nvSpPr>
          <p:spPr>
            <a:xfrm>
              <a:off x="2477824" y="2686249"/>
              <a:ext cx="363965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Roboto Thin" panose="02000000000000000000" pitchFamily="2" charset="0"/>
                  <a:ea typeface="Roboto Thin" panose="02000000000000000000" pitchFamily="2" charset="0"/>
                </a:rPr>
                <a:t>Hey! Maybe it’s just because </a:t>
              </a:r>
              <a:r>
                <a:rPr lang="en-US" altLang="zh-TW" sz="20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Roboto Thin" panose="02000000000000000000" pitchFamily="2" charset="0"/>
                  <a:ea typeface="Roboto Thin" panose="02000000000000000000" pitchFamily="2" charset="0"/>
                  <a:hlinkClick r:id="rId5"/>
                </a:rPr>
                <a:t>you can’t see my period!</a:t>
              </a:r>
              <a:endParaRPr lang="en-US" altLang="zh-TW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63" name="Google Shape;663;p13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242958" y="313555"/>
                <a:ext cx="6660300" cy="396300"/>
              </a:xfrm>
              <a:prstGeom prst="rect">
                <a:avLst/>
              </a:prstGeom>
            </p:spPr>
            <p:txBody>
              <a:bodyPr spcFirstLastPara="1" wrap="square" lIns="0" tIns="0" rIns="0" bIns="0" anchor="b" anchorCtr="0">
                <a:no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altLang="zh-TW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Thin" panose="02000000000000000000" pitchFamily="2" charset="0"/>
                      </a:rPr>
                      <m:t>𝒓</m:t>
                    </m:r>
                    <m:r>
                      <a:rPr lang="en-US" altLang="zh-TW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Thin" panose="02000000000000000000" pitchFamily="2" charset="0"/>
                      </a:rPr>
                      <m:t>=</m:t>
                    </m:r>
                    <m:r>
                      <a:rPr lang="en-US" altLang="zh-TW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Thin" panose="02000000000000000000" pitchFamily="2" charset="0"/>
                      </a:rPr>
                      <m:t>𝟏</m:t>
                    </m:r>
                    <m:r>
                      <a:rPr lang="en-US" altLang="zh-TW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Thin" panose="02000000000000000000" pitchFamily="2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vs.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</m:oMath>
                </a14:m>
                <a:endParaRPr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3" name="Google Shape;663;p1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42958" y="313555"/>
                <a:ext cx="6660300" cy="396300"/>
              </a:xfrm>
              <a:prstGeom prst="rect">
                <a:avLst/>
              </a:prstGeom>
              <a:blipFill>
                <a:blip r:embed="rId3"/>
                <a:stretch>
                  <a:fillRect t="-35385" b="-5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7" name="Google Shape;667;p13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0EF8358-B7F7-40A4-8675-1729157AF5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19" t="5236" r="15094" b="2737"/>
          <a:stretch/>
        </p:blipFill>
        <p:spPr>
          <a:xfrm>
            <a:off x="1101212" y="1300453"/>
            <a:ext cx="3398520" cy="3251734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1950B37-3DB6-4BE2-9BC4-73174166E9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303" t="4690" r="15077" b="2022"/>
          <a:stretch/>
        </p:blipFill>
        <p:spPr>
          <a:xfrm>
            <a:off x="4644268" y="1300453"/>
            <a:ext cx="3398520" cy="324663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49DDA22D-A500-4A2C-9287-8E24F37262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767" t="4695" r="14944" b="2069"/>
          <a:stretch/>
        </p:blipFill>
        <p:spPr>
          <a:xfrm>
            <a:off x="4651529" y="1300453"/>
            <a:ext cx="3383997" cy="324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0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63" name="Google Shape;663;p13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242958" y="313555"/>
                <a:ext cx="6660300" cy="396300"/>
              </a:xfrm>
              <a:prstGeom prst="rect">
                <a:avLst/>
              </a:prstGeom>
            </p:spPr>
            <p:txBody>
              <a:bodyPr spcFirstLastPara="1" wrap="square" lIns="0" tIns="0" rIns="0" bIns="0" anchor="b" anchorCtr="0">
                <a:no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altLang="zh-TW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Thin" panose="02000000000000000000" pitchFamily="2" charset="0"/>
                      </a:rPr>
                      <m:t>𝒓</m:t>
                    </m:r>
                    <m:r>
                      <a:rPr lang="en-US" altLang="zh-TW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Thin" panose="02000000000000000000" pitchFamily="2" charset="0"/>
                      </a:rPr>
                      <m:t>=</m:t>
                    </m:r>
                    <m:r>
                      <a:rPr lang="en-US" altLang="zh-TW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Thin" panose="02000000000000000000" pitchFamily="2" charset="0"/>
                      </a:rPr>
                      <m:t>𝟏</m:t>
                    </m:r>
                    <m:r>
                      <a:rPr lang="en-US" altLang="zh-TW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Thin" panose="02000000000000000000" pitchFamily="2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vs.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3" name="Google Shape;663;p1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42958" y="313555"/>
                <a:ext cx="6660300" cy="396300"/>
              </a:xfrm>
              <a:prstGeom prst="rect">
                <a:avLst/>
              </a:prstGeom>
              <a:blipFill>
                <a:blip r:embed="rId3"/>
                <a:stretch>
                  <a:fillRect t="-35385" b="-5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7" name="Google Shape;667;p13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0EF8358-B7F7-40A4-8675-1729157AF5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19" t="5236" r="15094" b="2737"/>
          <a:stretch/>
        </p:blipFill>
        <p:spPr>
          <a:xfrm>
            <a:off x="1101212" y="1300453"/>
            <a:ext cx="3398520" cy="3251734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6F7A4A4-B40E-4AFE-928F-B21F5D09F9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50" t="4741" r="15704" b="1926"/>
          <a:stretch/>
        </p:blipFill>
        <p:spPr>
          <a:xfrm>
            <a:off x="4644270" y="1300453"/>
            <a:ext cx="3398520" cy="3251734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2624381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3"/>
          <p:cNvSpPr txBox="1">
            <a:spLocks noGrp="1"/>
          </p:cNvSpPr>
          <p:nvPr>
            <p:ph type="title"/>
          </p:nvPr>
        </p:nvSpPr>
        <p:spPr>
          <a:xfrm>
            <a:off x="1241850" y="34832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Why Bother </a:t>
            </a:r>
            <a:r>
              <a:rPr lang="en-US" altLang="zh-TW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Doing </a:t>
            </a:r>
            <a:r>
              <a:rPr lang="en-US" sz="2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DFT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?</a:t>
            </a:r>
            <a:endParaRPr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67" name="Google Shape;667;p13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C6AD317D-649B-4B5E-BD8E-5FE543C73461}"/>
              </a:ext>
            </a:extLst>
          </p:cNvPr>
          <p:cNvGrpSpPr/>
          <p:nvPr/>
        </p:nvGrpSpPr>
        <p:grpSpPr>
          <a:xfrm>
            <a:off x="834575" y="1584959"/>
            <a:ext cx="2266950" cy="513813"/>
            <a:chOff x="5458600" y="1753997"/>
            <a:chExt cx="2266950" cy="384980"/>
          </a:xfrm>
        </p:grpSpPr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B0F9CF51-13F4-4CDE-81E9-D9F09F213FB6}"/>
                </a:ext>
              </a:extLst>
            </p:cNvPr>
            <p:cNvSpPr/>
            <p:nvPr/>
          </p:nvSpPr>
          <p:spPr>
            <a:xfrm>
              <a:off x="5458600" y="1753997"/>
              <a:ext cx="2266950" cy="33880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dk1"/>
                </a:solidFill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1A56C0AA-2945-4051-A98F-119AF3B76C37}"/>
                </a:ext>
              </a:extLst>
            </p:cNvPr>
            <p:cNvSpPr txBox="1"/>
            <p:nvPr/>
          </p:nvSpPr>
          <p:spPr>
            <a:xfrm>
              <a:off x="5458600" y="1800423"/>
              <a:ext cx="22669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rgbClr val="3BE5CC"/>
                  </a:solidFill>
                  <a:latin typeface="Roboto Thin" panose="02000000000000000000" pitchFamily="2" charset="0"/>
                  <a:ea typeface="Roboto Thin" panose="02000000000000000000" pitchFamily="2" charset="0"/>
                </a:rPr>
                <a:t>File Compression</a:t>
              </a: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8BF4B282-F6AF-461A-A2F8-9BCB32AF0031}"/>
              </a:ext>
            </a:extLst>
          </p:cNvPr>
          <p:cNvGrpSpPr/>
          <p:nvPr/>
        </p:nvGrpSpPr>
        <p:grpSpPr>
          <a:xfrm>
            <a:off x="3438525" y="1584957"/>
            <a:ext cx="2266950" cy="511832"/>
            <a:chOff x="5458600" y="1753997"/>
            <a:chExt cx="2266950" cy="383495"/>
          </a:xfrm>
        </p:grpSpPr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2B92319A-C4E4-4E88-A1F5-56986962BF7B}"/>
                </a:ext>
              </a:extLst>
            </p:cNvPr>
            <p:cNvSpPr/>
            <p:nvPr/>
          </p:nvSpPr>
          <p:spPr>
            <a:xfrm>
              <a:off x="5458600" y="1753997"/>
              <a:ext cx="2266950" cy="33880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dk1"/>
                </a:solidFill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D6090553-3002-46BA-9019-C11B1B7E235F}"/>
                </a:ext>
              </a:extLst>
            </p:cNvPr>
            <p:cNvSpPr txBox="1"/>
            <p:nvPr/>
          </p:nvSpPr>
          <p:spPr>
            <a:xfrm>
              <a:off x="5458600" y="1798938"/>
              <a:ext cx="22669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rgbClr val="3BE5CC"/>
                  </a:solidFill>
                  <a:latin typeface="Roboto Thin" panose="02000000000000000000" pitchFamily="2" charset="0"/>
                  <a:ea typeface="Roboto Thin" panose="02000000000000000000" pitchFamily="2" charset="0"/>
                </a:rPr>
                <a:t>Signal Filtering</a:t>
              </a: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43831C1-2435-4EC4-B50E-9FE62787756C}"/>
              </a:ext>
            </a:extLst>
          </p:cNvPr>
          <p:cNvGrpSpPr/>
          <p:nvPr/>
        </p:nvGrpSpPr>
        <p:grpSpPr>
          <a:xfrm>
            <a:off x="6042475" y="1584958"/>
            <a:ext cx="2266950" cy="511831"/>
            <a:chOff x="5458600" y="1753997"/>
            <a:chExt cx="2266950" cy="383494"/>
          </a:xfrm>
        </p:grpSpPr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D1C8FBD9-7FE1-4F78-A302-9F2FCA5CAD2A}"/>
                </a:ext>
              </a:extLst>
            </p:cNvPr>
            <p:cNvSpPr/>
            <p:nvPr/>
          </p:nvSpPr>
          <p:spPr>
            <a:xfrm>
              <a:off x="5458600" y="1753997"/>
              <a:ext cx="2266950" cy="33880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dk1"/>
                </a:solidFill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E5A74B31-23D4-4550-A69D-176F1FA12EA6}"/>
                </a:ext>
              </a:extLst>
            </p:cNvPr>
            <p:cNvSpPr txBox="1"/>
            <p:nvPr/>
          </p:nvSpPr>
          <p:spPr>
            <a:xfrm>
              <a:off x="5458600" y="1798937"/>
              <a:ext cx="22669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rgbClr val="3BE5CC"/>
                  </a:solidFill>
                  <a:latin typeface="Roboto Thin" panose="02000000000000000000" pitchFamily="2" charset="0"/>
                  <a:ea typeface="Roboto Thin" panose="02000000000000000000" pitchFamily="2" charset="0"/>
                </a:rPr>
                <a:t>Solving </a:t>
              </a:r>
              <a:r>
                <a:rPr lang="en-US" altLang="zh-TW" sz="1600" dirty="0" err="1">
                  <a:solidFill>
                    <a:srgbClr val="3BE5CC"/>
                  </a:solidFill>
                  <a:latin typeface="Roboto Thin" panose="02000000000000000000" pitchFamily="2" charset="0"/>
                  <a:ea typeface="Roboto Thin" panose="02000000000000000000" pitchFamily="2" charset="0"/>
                </a:rPr>
                <a:t>PDEs</a:t>
              </a:r>
              <a:endParaRPr lang="en-US" altLang="zh-TW" sz="1600" dirty="0">
                <a:solidFill>
                  <a:srgbClr val="3BE5CC"/>
                </a:solidFill>
                <a:latin typeface="Roboto Thin" panose="02000000000000000000" pitchFamily="2" charset="0"/>
                <a:ea typeface="Roboto Thin" panose="02000000000000000000" pitchFamily="2" charset="0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A9AD3F41-80B6-4CE5-AD41-B0E0FF2A4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893" y="2339620"/>
            <a:ext cx="1159807" cy="115980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C1BF65C-2BC6-45D4-BC2D-1A7EAAD41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096" y="2336160"/>
            <a:ext cx="1159807" cy="115980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1E6681D-3E95-4057-BD1D-75522EED3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1299" y="2336159"/>
            <a:ext cx="1159807" cy="115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05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3"/>
          <p:cNvSpPr txBox="1">
            <a:spLocks noGrp="1"/>
          </p:cNvSpPr>
          <p:nvPr>
            <p:ph type="title"/>
          </p:nvPr>
        </p:nvSpPr>
        <p:spPr>
          <a:xfrm>
            <a:off x="1241850" y="34832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What’s more...</a:t>
            </a:r>
            <a:endParaRPr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67" name="Google Shape;667;p13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966EBD0-3609-489D-82E9-6F0D270AF55B}"/>
              </a:ext>
            </a:extLst>
          </p:cNvPr>
          <p:cNvSpPr/>
          <p:nvPr/>
        </p:nvSpPr>
        <p:spPr>
          <a:xfrm>
            <a:off x="3527850" y="3444295"/>
            <a:ext cx="38699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Roboto Thin" panose="02000000000000000000" pitchFamily="2" charset="0"/>
                <a:ea typeface="Roboto Thin" panose="02000000000000000000" pitchFamily="2" charset="0"/>
                <a:hlinkClick r:id="rId3"/>
              </a:rPr>
              <a:t>https://</a:t>
            </a:r>
            <a:r>
              <a:rPr lang="en-US" altLang="zh-TW" dirty="0" err="1">
                <a:latin typeface="Roboto Thin" panose="02000000000000000000" pitchFamily="2" charset="0"/>
                <a:ea typeface="Roboto Thin" panose="02000000000000000000" pitchFamily="2" charset="0"/>
                <a:hlinkClick r:id="rId3"/>
              </a:rPr>
              <a:t>github.com</a:t>
            </a:r>
            <a:r>
              <a:rPr lang="en-US" altLang="zh-TW" dirty="0">
                <a:latin typeface="Roboto Thin" panose="02000000000000000000" pitchFamily="2" charset="0"/>
                <a:ea typeface="Roboto Thin" panose="02000000000000000000" pitchFamily="2" charset="0"/>
                <a:hlinkClick r:id="rId3"/>
              </a:rPr>
              <a:t>/</a:t>
            </a:r>
            <a:r>
              <a:rPr lang="en-US" altLang="zh-TW" dirty="0" err="1">
                <a:latin typeface="Roboto Thin" panose="02000000000000000000" pitchFamily="2" charset="0"/>
                <a:ea typeface="Roboto Thin" panose="02000000000000000000" pitchFamily="2" charset="0"/>
                <a:hlinkClick r:id="rId3"/>
              </a:rPr>
              <a:t>MrXP0108?tab</a:t>
            </a:r>
            <a:r>
              <a:rPr lang="en-US" altLang="zh-TW" dirty="0">
                <a:latin typeface="Roboto Thin" panose="02000000000000000000" pitchFamily="2" charset="0"/>
                <a:ea typeface="Roboto Thin" panose="02000000000000000000" pitchFamily="2" charset="0"/>
                <a:hlinkClick r:id="rId3"/>
              </a:rPr>
              <a:t>=repositories</a:t>
            </a:r>
            <a:endParaRPr lang="en-US" altLang="zh-TW" dirty="0">
              <a:latin typeface="Roboto Thin" panose="02000000000000000000" pitchFamily="2" charset="0"/>
              <a:ea typeface="Roboto Thin" panose="02000000000000000000" pitchFamily="2" charset="0"/>
            </a:endParaRPr>
          </a:p>
          <a:p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3331ACB-2DEC-4820-AB59-F696F1F948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95" t="4314" r="18543" b="33393"/>
          <a:stretch/>
        </p:blipFill>
        <p:spPr>
          <a:xfrm>
            <a:off x="7368961" y="2919753"/>
            <a:ext cx="792059" cy="786152"/>
          </a:xfrm>
          <a:prstGeom prst="rect">
            <a:avLst/>
          </a:prstGeom>
          <a:effectLst/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1AE080D-FE0C-4AA7-BAD4-2D78FE0211F0}"/>
              </a:ext>
            </a:extLst>
          </p:cNvPr>
          <p:cNvSpPr/>
          <p:nvPr/>
        </p:nvSpPr>
        <p:spPr>
          <a:xfrm>
            <a:off x="1333530" y="2447826"/>
            <a:ext cx="47700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/>
                </a:solidFill>
                <a:latin typeface="Roboto Thin" panose="02000000000000000000" pitchFamily="2" charset="0"/>
                <a:hlinkClick r:id="rId5"/>
              </a:rPr>
              <a:t>https://www.youtube.com/watch?v=h7apO7q16V0&amp;t=208s</a:t>
            </a:r>
            <a:endParaRPr lang="en-US" altLang="zh-TW" dirty="0">
              <a:solidFill>
                <a:schemeClr val="tx1"/>
              </a:solidFill>
              <a:latin typeface="Roboto Thin" panose="02000000000000000000" pitchFamily="2" charset="0"/>
            </a:endParaRPr>
          </a:p>
          <a:p>
            <a:endParaRPr lang="zh-TW" altLang="en-US" dirty="0">
              <a:solidFill>
                <a:schemeClr val="tx1"/>
              </a:solidFill>
              <a:latin typeface="Roboto Thin" panose="02000000000000000000" pitchFamily="2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003829E-8E65-4A98-99DB-35A8320350AB}"/>
              </a:ext>
            </a:extLst>
          </p:cNvPr>
          <p:cNvSpPr/>
          <p:nvPr/>
        </p:nvSpPr>
        <p:spPr>
          <a:xfrm>
            <a:off x="1333530" y="1596223"/>
            <a:ext cx="47700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/>
                </a:solidFill>
                <a:latin typeface="Roboto Thin" panose="02000000000000000000" pitchFamily="2" charset="0"/>
                <a:hlinkClick r:id="rId6"/>
              </a:rPr>
              <a:t>https://blog.csdn.net/newchenxf/article/details/51719597</a:t>
            </a:r>
            <a:endParaRPr lang="en-US" altLang="zh-TW" dirty="0">
              <a:solidFill>
                <a:schemeClr val="tx1"/>
              </a:solidFill>
              <a:latin typeface="Roboto Thin" panose="02000000000000000000" pitchFamily="2" charset="0"/>
            </a:endParaRPr>
          </a:p>
          <a:p>
            <a:endParaRPr lang="en-US" altLang="zh-TW" dirty="0">
              <a:solidFill>
                <a:schemeClr val="tx1"/>
              </a:solidFill>
              <a:latin typeface="Roboto Thin" panose="02000000000000000000" pitchFamily="2" charset="0"/>
            </a:endParaRPr>
          </a:p>
        </p:txBody>
      </p:sp>
      <p:sp>
        <p:nvSpPr>
          <p:cNvPr id="9" name="Google Shape;665;p13">
            <a:extLst>
              <a:ext uri="{FF2B5EF4-FFF2-40B4-BE49-F238E27FC236}">
                <a16:creationId xmlns:a16="http://schemas.microsoft.com/office/drawing/2014/main" id="{41AC962B-1D49-4E1F-8C5B-C3E9B30C7E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41875" y="1281040"/>
            <a:ext cx="4572000" cy="5129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71450" indent="-171450">
              <a:buClr>
                <a:schemeClr val="dk1"/>
              </a:buClr>
              <a:buSzPts val="1100"/>
            </a:pPr>
            <a:r>
              <a:rPr lang="en-US" b="1" dirty="0">
                <a:latin typeface="Roboto Thin" panose="02000000000000000000" pitchFamily="2" charset="0"/>
                <a:ea typeface="Roboto Thin" panose="02000000000000000000" pitchFamily="2" charset="0"/>
              </a:rPr>
              <a:t>How to generate a </a:t>
            </a:r>
            <a:r>
              <a:rPr lang="en-US" b="1" dirty="0">
                <a:latin typeface="Roboto Black" panose="02000000000000000000" pitchFamily="2" charset="0"/>
                <a:ea typeface="Roboto Black" panose="02000000000000000000" pitchFamily="2" charset="0"/>
              </a:rPr>
              <a:t>JPEG</a:t>
            </a:r>
            <a:r>
              <a:rPr lang="en-US" b="1" dirty="0">
                <a:latin typeface="Roboto Thin" panose="02000000000000000000" pitchFamily="2" charset="0"/>
                <a:ea typeface="Roboto Thin" panose="02000000000000000000" pitchFamily="2" charset="0"/>
              </a:rPr>
              <a:t> file?</a:t>
            </a:r>
          </a:p>
        </p:txBody>
      </p:sp>
      <p:sp>
        <p:nvSpPr>
          <p:cNvPr id="11" name="Google Shape;665;p13">
            <a:extLst>
              <a:ext uri="{FF2B5EF4-FFF2-40B4-BE49-F238E27FC236}">
                <a16:creationId xmlns:a16="http://schemas.microsoft.com/office/drawing/2014/main" id="{2190AC63-57CD-4120-85D2-9AC1AB2A50B3}"/>
              </a:ext>
            </a:extLst>
          </p:cNvPr>
          <p:cNvSpPr txBox="1">
            <a:spLocks/>
          </p:cNvSpPr>
          <p:nvPr/>
        </p:nvSpPr>
        <p:spPr>
          <a:xfrm>
            <a:off x="1241850" y="2132643"/>
            <a:ext cx="4572000" cy="51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tamaran Thin"/>
              <a:buChar char="▹"/>
              <a:defRPr sz="2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tamaran Thin"/>
              <a:buChar char="▸"/>
              <a:defRPr sz="2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tamaran Thin"/>
              <a:buChar char="■"/>
              <a:defRPr sz="2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 Thin"/>
              <a:buChar char="●"/>
              <a:defRPr sz="2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 Thin"/>
              <a:buChar char="○"/>
              <a:defRPr sz="2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 Thin"/>
              <a:buChar char="■"/>
              <a:defRPr sz="2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 Thin"/>
              <a:buChar char="●"/>
              <a:defRPr sz="2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 Thin"/>
              <a:buChar char="○"/>
              <a:defRPr sz="2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Catamaran Thin"/>
              <a:buChar char="■"/>
              <a:defRPr sz="2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171450" indent="-171450">
              <a:buClr>
                <a:schemeClr val="dk1"/>
              </a:buClr>
              <a:buSzPts val="1100"/>
            </a:pPr>
            <a:r>
              <a:rPr lang="en-US" b="1" dirty="0">
                <a:latin typeface="Roboto Thin" panose="02000000000000000000" pitchFamily="2" charset="0"/>
                <a:ea typeface="Roboto Thin" panose="02000000000000000000" pitchFamily="2" charset="0"/>
              </a:rPr>
              <a:t>Any </a:t>
            </a:r>
            <a:r>
              <a:rPr lang="en-US" b="1" dirty="0">
                <a:latin typeface="Roboto Black" panose="02000000000000000000" pitchFamily="2" charset="0"/>
                <a:ea typeface="Roboto Black" panose="02000000000000000000" pitchFamily="2" charset="0"/>
              </a:rPr>
              <a:t>faster</a:t>
            </a:r>
            <a:r>
              <a:rPr lang="en-US" b="1" dirty="0">
                <a:latin typeface="Roboto Thin" panose="02000000000000000000" pitchFamily="2" charset="0"/>
                <a:ea typeface="Roboto Thin" panose="02000000000000000000" pitchFamily="2" charset="0"/>
              </a:rPr>
              <a:t> way to do </a:t>
            </a:r>
            <a:r>
              <a:rPr lang="en-US" b="1" dirty="0" err="1">
                <a:latin typeface="Roboto Thin" panose="02000000000000000000" pitchFamily="2" charset="0"/>
                <a:ea typeface="Roboto Thin" panose="02000000000000000000" pitchFamily="2" charset="0"/>
              </a:rPr>
              <a:t>DFT</a:t>
            </a:r>
            <a:r>
              <a:rPr lang="en-US" b="1" dirty="0">
                <a:latin typeface="Roboto Thin" panose="02000000000000000000" pitchFamily="2" charset="0"/>
                <a:ea typeface="Roboto Thin" panose="02000000000000000000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476171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2"/>
          <p:cNvSpPr txBox="1">
            <a:spLocks noGrp="1"/>
          </p:cNvSpPr>
          <p:nvPr>
            <p:ph type="ctrTitle"/>
          </p:nvPr>
        </p:nvSpPr>
        <p:spPr>
          <a:xfrm>
            <a:off x="855300" y="528585"/>
            <a:ext cx="7433400" cy="135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altLang="zh-TW" b="0" dirty="0">
                <a:latin typeface="Cambria Math" panose="02040503050406030204" pitchFamily="18" charset="0"/>
                <a:ea typeface="Cambria Math" panose="02040503050406030204" pitchFamily="18" charset="0"/>
                <a:cs typeface="Catamaran" panose="020B0604020202020204" charset="0"/>
              </a:rPr>
              <a:t>Thanks for Listening!</a:t>
            </a:r>
            <a:endParaRPr sz="2400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596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3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kumimoji="1" lang="en-US" altLang="zh-TW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What if </a:t>
            </a:r>
            <a:r>
              <a:rPr kumimoji="1" lang="zh-TW" altLang="en-US" sz="2800" dirty="0">
                <a:latin typeface="Cambria Math" panose="02040503050406030204" pitchFamily="18" charset="0"/>
                <a:ea typeface="FZYaoTi" panose="02010601030101010101" pitchFamily="2" charset="-122"/>
                <a:cs typeface="Catamaran" panose="020B0604020202020204" charset="0"/>
              </a:rPr>
              <a:t>𝟐𝐋 → ∞ </a:t>
            </a:r>
            <a:r>
              <a:rPr kumimoji="1" lang="en-US" altLang="zh-TW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?</a:t>
            </a:r>
            <a:endParaRPr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67" name="Google Shape;667;p13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A06A8BC-9476-44F9-B693-11B4F25B39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67" t="37629" r="16750" b="48186"/>
          <a:stretch/>
        </p:blipFill>
        <p:spPr>
          <a:xfrm>
            <a:off x="1089996" y="1363980"/>
            <a:ext cx="6957143" cy="81534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DFD462B-CD91-4B7A-9459-0BCEC3CDABB3}"/>
                  </a:ext>
                </a:extLst>
              </p:cNvPr>
              <p:cNvSpPr/>
              <p:nvPr/>
            </p:nvSpPr>
            <p:spPr>
              <a:xfrm>
                <a:off x="4297650" y="2336593"/>
                <a:ext cx="1018484" cy="338554"/>
              </a:xfrm>
              <a:prstGeom prst="rect">
                <a:avLst/>
              </a:prstGeom>
              <a:solidFill>
                <a:srgbClr val="11B69D">
                  <a:alpha val="30196"/>
                </a:srgbClr>
              </a:solidFill>
              <a:ln>
                <a:solidFill>
                  <a:srgbClr val="3BE5CC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600">
                        <a:solidFill>
                          <a:srgbClr val="3BE5CC"/>
                        </a:solidFill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TW" sz="1600">
                        <a:solidFill>
                          <a:srgbClr val="3BE5CC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TW" sz="1600" dirty="0">
                    <a:solidFill>
                      <a:srgbClr val="3BE5CC"/>
                    </a:solidFill>
                    <a:latin typeface="Roboto Thin" panose="02000000000000000000" pitchFamily="2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altLang="zh-TW" sz="1600">
                        <a:solidFill>
                          <a:srgbClr val="3BE5CC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TW" sz="1600">
                        <a:solidFill>
                          <a:srgbClr val="3BE5CC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TW" sz="1600">
                        <a:solidFill>
                          <a:srgbClr val="3BE5CC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zh-TW" altLang="en-US" sz="1600" dirty="0">
                  <a:solidFill>
                    <a:srgbClr val="3BE5CC"/>
                  </a:solidFill>
                  <a:latin typeface="Roboto Thin" panose="02000000000000000000" pitchFamily="2" charset="0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DFD462B-CD91-4B7A-9459-0BCEC3CDAB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650" y="2336593"/>
                <a:ext cx="1018484" cy="338554"/>
              </a:xfrm>
              <a:prstGeom prst="rect">
                <a:avLst/>
              </a:prstGeom>
              <a:blipFill>
                <a:blip r:embed="rId4"/>
                <a:stretch>
                  <a:fillRect t="-3448" b="-18966"/>
                </a:stretch>
              </a:blipFill>
              <a:ln>
                <a:solidFill>
                  <a:srgbClr val="3BE5CC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F047860B-86B9-45E9-BFEC-86856947F29D}"/>
              </a:ext>
            </a:extLst>
          </p:cNvPr>
          <p:cNvCxnSpPr>
            <a:cxnSpLocks/>
          </p:cNvCxnSpPr>
          <p:nvPr/>
        </p:nvCxnSpPr>
        <p:spPr>
          <a:xfrm>
            <a:off x="4127470" y="2190187"/>
            <a:ext cx="0" cy="631367"/>
          </a:xfrm>
          <a:prstGeom prst="straightConnector1">
            <a:avLst/>
          </a:prstGeom>
          <a:ln w="38100">
            <a:solidFill>
              <a:srgbClr val="02707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7DE14C1D-CE53-4752-90CF-1B56C23248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54" t="10370" r="2962"/>
          <a:stretch/>
        </p:blipFill>
        <p:spPr>
          <a:xfrm>
            <a:off x="945257" y="2821554"/>
            <a:ext cx="7246620" cy="751622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23145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7DE14C1D-CE53-4752-90CF-1B56C23248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4" t="10370" r="2962"/>
          <a:stretch/>
        </p:blipFill>
        <p:spPr>
          <a:xfrm>
            <a:off x="948690" y="1347579"/>
            <a:ext cx="7246620" cy="751622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4E28F559-1F63-484D-983C-2F3973EEF3EE}"/>
              </a:ext>
            </a:extLst>
          </p:cNvPr>
          <p:cNvSpPr/>
          <p:nvPr/>
        </p:nvSpPr>
        <p:spPr>
          <a:xfrm>
            <a:off x="1491011" y="1406671"/>
            <a:ext cx="1276319" cy="6925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3" name="Google Shape;663;p13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kumimoji="1" lang="en-US" altLang="zh-TW" sz="2800" dirty="0">
                <a:latin typeface="FZYaoTi" panose="02010601030101010101" pitchFamily="2" charset="-122"/>
                <a:ea typeface="FZYaoTi" panose="02010601030101010101" pitchFamily="2" charset="-122"/>
              </a:rPr>
              <a:t>What if </a:t>
            </a:r>
            <a:r>
              <a:rPr kumimoji="1" lang="zh-TW" altLang="en-US" sz="2800" dirty="0">
                <a:latin typeface="Catamaran" panose="020B0604020202020204" charset="0"/>
                <a:ea typeface="FZYaoTi" panose="02010601030101010101" pitchFamily="2" charset="-122"/>
                <a:cs typeface="Catamaran" panose="020B0604020202020204" charset="0"/>
              </a:rPr>
              <a:t>𝟐𝐋 → ∞ </a:t>
            </a:r>
            <a:r>
              <a:rPr kumimoji="1" lang="en-US" altLang="zh-TW" sz="2800" dirty="0">
                <a:latin typeface="FZYaoTi" panose="02010601030101010101" pitchFamily="2" charset="-122"/>
                <a:ea typeface="FZYaoTi" panose="02010601030101010101" pitchFamily="2" charset="-122"/>
              </a:rPr>
              <a:t>?</a:t>
            </a:r>
            <a:endParaRPr sz="2800" dirty="0">
              <a:latin typeface="FZYaoTi" panose="02010601030101010101" pitchFamily="2" charset="-122"/>
              <a:ea typeface="FZYaoTi" panose="02010601030101010101" pitchFamily="2" charset="-122"/>
            </a:endParaRPr>
          </a:p>
        </p:txBody>
      </p:sp>
      <p:sp>
        <p:nvSpPr>
          <p:cNvPr id="667" name="Google Shape;667;p13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7250E6B9-9DAF-4133-8B8C-CD2CA904BA08}"/>
              </a:ext>
            </a:extLst>
          </p:cNvPr>
          <p:cNvGrpSpPr/>
          <p:nvPr/>
        </p:nvGrpSpPr>
        <p:grpSpPr>
          <a:xfrm>
            <a:off x="1513840" y="1473200"/>
            <a:ext cx="5115560" cy="1252657"/>
            <a:chOff x="1513840" y="1473200"/>
            <a:chExt cx="5115560" cy="125265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1B0A943F-CD9E-4A98-880E-0145EA269523}"/>
                </a:ext>
              </a:extLst>
            </p:cNvPr>
            <p:cNvSpPr/>
            <p:nvPr/>
          </p:nvSpPr>
          <p:spPr>
            <a:xfrm>
              <a:off x="1513840" y="1473200"/>
              <a:ext cx="259080" cy="426720"/>
            </a:xfrm>
            <a:prstGeom prst="rect">
              <a:avLst/>
            </a:prstGeom>
            <a:solidFill>
              <a:srgbClr val="04152C">
                <a:alpha val="20000"/>
              </a:srgbClr>
            </a:solidFill>
            <a:ln w="127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CAB8213-9C3B-46AF-9A0D-7B8DEAC05EE6}"/>
                </a:ext>
              </a:extLst>
            </p:cNvPr>
            <p:cNvSpPr/>
            <p:nvPr/>
          </p:nvSpPr>
          <p:spPr>
            <a:xfrm>
              <a:off x="3876040" y="1473200"/>
              <a:ext cx="259080" cy="426720"/>
            </a:xfrm>
            <a:prstGeom prst="rect">
              <a:avLst/>
            </a:prstGeom>
            <a:solidFill>
              <a:srgbClr val="04152C">
                <a:alpha val="20000"/>
              </a:srgbClr>
            </a:solidFill>
            <a:ln w="127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93EA0E9-2592-4CFE-8649-1139BA8754F5}"/>
                </a:ext>
              </a:extLst>
            </p:cNvPr>
            <p:cNvSpPr/>
            <p:nvPr/>
          </p:nvSpPr>
          <p:spPr>
            <a:xfrm>
              <a:off x="6370320" y="1473200"/>
              <a:ext cx="259080" cy="426720"/>
            </a:xfrm>
            <a:prstGeom prst="rect">
              <a:avLst/>
            </a:prstGeom>
            <a:solidFill>
              <a:srgbClr val="04152C">
                <a:alpha val="20000"/>
              </a:srgbClr>
            </a:solidFill>
            <a:ln w="127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7E9BCA80-9565-4A23-B543-CF5295A6505F}"/>
                </a:ext>
              </a:extLst>
            </p:cNvPr>
            <p:cNvCxnSpPr/>
            <p:nvPr/>
          </p:nvCxnSpPr>
          <p:spPr>
            <a:xfrm>
              <a:off x="1643380" y="1899920"/>
              <a:ext cx="0" cy="345440"/>
            </a:xfrm>
            <a:prstGeom prst="line">
              <a:avLst/>
            </a:prstGeom>
            <a:solidFill>
              <a:srgbClr val="04152C">
                <a:alpha val="20000"/>
              </a:srgbClr>
            </a:solidFill>
            <a:ln w="127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F9756B76-6224-446A-825D-12479C9F3C92}"/>
                </a:ext>
              </a:extLst>
            </p:cNvPr>
            <p:cNvCxnSpPr>
              <a:cxnSpLocks/>
            </p:cNvCxnSpPr>
            <p:nvPr/>
          </p:nvCxnSpPr>
          <p:spPr>
            <a:xfrm>
              <a:off x="4005580" y="1899920"/>
              <a:ext cx="0" cy="518160"/>
            </a:xfrm>
            <a:prstGeom prst="line">
              <a:avLst/>
            </a:prstGeom>
            <a:solidFill>
              <a:srgbClr val="04152C">
                <a:alpha val="20000"/>
              </a:srgbClr>
            </a:solidFill>
            <a:ln w="127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3B1E9411-66BE-4913-9551-2BFA0A9CAD48}"/>
                </a:ext>
              </a:extLst>
            </p:cNvPr>
            <p:cNvCxnSpPr/>
            <p:nvPr/>
          </p:nvCxnSpPr>
          <p:spPr>
            <a:xfrm>
              <a:off x="6499860" y="1899920"/>
              <a:ext cx="0" cy="345440"/>
            </a:xfrm>
            <a:prstGeom prst="line">
              <a:avLst/>
            </a:prstGeom>
            <a:solidFill>
              <a:srgbClr val="04152C">
                <a:alpha val="20000"/>
              </a:srgbClr>
            </a:solidFill>
            <a:ln w="127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357A26FF-40CF-4BAB-A6BA-FB2C355C8A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3380" y="2245360"/>
              <a:ext cx="4856480" cy="0"/>
            </a:xfrm>
            <a:prstGeom prst="line">
              <a:avLst/>
            </a:prstGeom>
            <a:solidFill>
              <a:srgbClr val="04152C">
                <a:alpha val="20000"/>
              </a:srgbClr>
            </a:solidFill>
            <a:ln w="127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076DA81E-C95D-4DE1-BFD6-3677B4D6350D}"/>
                </a:ext>
              </a:extLst>
            </p:cNvPr>
            <p:cNvSpPr txBox="1"/>
            <p:nvPr/>
          </p:nvSpPr>
          <p:spPr>
            <a:xfrm>
              <a:off x="3233420" y="2418080"/>
              <a:ext cx="1544320" cy="307777"/>
            </a:xfrm>
            <a:prstGeom prst="rect">
              <a:avLst/>
            </a:prstGeom>
            <a:solidFill>
              <a:srgbClr val="04152C">
                <a:alpha val="20000"/>
              </a:srgbClr>
            </a:solidFill>
            <a:ln w="127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/>
            </a:lstStyle>
            <a:p>
              <a:r>
                <a:rPr lang="en-US" altLang="zh-TW" dirty="0">
                  <a:latin typeface="Roboto Thin" panose="02000000000000000000" pitchFamily="2" charset="0"/>
                  <a:ea typeface="Roboto Thin" panose="02000000000000000000" pitchFamily="2" charset="0"/>
                </a:rPr>
                <a:t>All approach to 0</a:t>
              </a:r>
              <a:endParaRPr lang="zh-TW" altLang="en-US" dirty="0">
                <a:latin typeface="Roboto Thin" panose="02000000000000000000" pitchFamily="2" charset="0"/>
              </a:endParaRPr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67F4E0F3-0056-4886-8038-1E214E388160}"/>
              </a:ext>
            </a:extLst>
          </p:cNvPr>
          <p:cNvSpPr/>
          <p:nvPr/>
        </p:nvSpPr>
        <p:spPr>
          <a:xfrm>
            <a:off x="2896870" y="1406670"/>
            <a:ext cx="259067" cy="610089"/>
          </a:xfrm>
          <a:prstGeom prst="rect">
            <a:avLst/>
          </a:prstGeom>
          <a:solidFill>
            <a:srgbClr val="04152C">
              <a:alpha val="20000"/>
            </a:srgbClr>
          </a:solidFill>
          <a:ln w="952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97BC910-450C-45B9-A6C5-A0D83447C2FE}"/>
              </a:ext>
            </a:extLst>
          </p:cNvPr>
          <p:cNvSpPr/>
          <p:nvPr/>
        </p:nvSpPr>
        <p:spPr>
          <a:xfrm>
            <a:off x="3876032" y="1406426"/>
            <a:ext cx="259067" cy="610089"/>
          </a:xfrm>
          <a:prstGeom prst="rect">
            <a:avLst/>
          </a:prstGeom>
          <a:solidFill>
            <a:srgbClr val="04152C">
              <a:alpha val="20000"/>
            </a:srgbClr>
          </a:solidFill>
          <a:ln w="952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91F590AA-76B8-4ECE-B6C2-F0F0FF129197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3026404" y="2016759"/>
            <a:ext cx="0" cy="518161"/>
          </a:xfrm>
          <a:prstGeom prst="line">
            <a:avLst/>
          </a:prstGeom>
          <a:solidFill>
            <a:srgbClr val="04152C">
              <a:alpha val="20000"/>
            </a:srgbClr>
          </a:solidFill>
          <a:ln w="952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68F23B47-BFA7-4598-9E79-AEEC41A65FD4}"/>
              </a:ext>
            </a:extLst>
          </p:cNvPr>
          <p:cNvCxnSpPr>
            <a:cxnSpLocks/>
          </p:cNvCxnSpPr>
          <p:nvPr/>
        </p:nvCxnSpPr>
        <p:spPr>
          <a:xfrm>
            <a:off x="4006844" y="2011679"/>
            <a:ext cx="0" cy="518161"/>
          </a:xfrm>
          <a:prstGeom prst="line">
            <a:avLst/>
          </a:prstGeom>
          <a:solidFill>
            <a:srgbClr val="04152C">
              <a:alpha val="20000"/>
            </a:srgbClr>
          </a:solidFill>
          <a:ln w="952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BFEAF326-D942-479E-A9E3-A7DD487BD6D6}"/>
              </a:ext>
            </a:extLst>
          </p:cNvPr>
          <p:cNvCxnSpPr>
            <a:cxnSpLocks/>
          </p:cNvCxnSpPr>
          <p:nvPr/>
        </p:nvCxnSpPr>
        <p:spPr>
          <a:xfrm flipH="1">
            <a:off x="3026404" y="2529840"/>
            <a:ext cx="979161" cy="0"/>
          </a:xfrm>
          <a:prstGeom prst="line">
            <a:avLst/>
          </a:prstGeom>
          <a:solidFill>
            <a:srgbClr val="04152C">
              <a:alpha val="20000"/>
            </a:srgbClr>
          </a:solidFill>
          <a:ln w="952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3BFC2227-C36E-4D67-B3DC-8FA5245D8FC0}"/>
              </a:ext>
            </a:extLst>
          </p:cNvPr>
          <p:cNvCxnSpPr>
            <a:cxnSpLocks/>
          </p:cNvCxnSpPr>
          <p:nvPr/>
        </p:nvCxnSpPr>
        <p:spPr>
          <a:xfrm>
            <a:off x="3515984" y="2529840"/>
            <a:ext cx="0" cy="283210"/>
          </a:xfrm>
          <a:prstGeom prst="line">
            <a:avLst/>
          </a:prstGeom>
          <a:solidFill>
            <a:srgbClr val="04152C">
              <a:alpha val="20000"/>
            </a:srgbClr>
          </a:solidFill>
          <a:ln w="952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pic>
        <p:nvPicPr>
          <p:cNvPr id="41" name="圖片 40">
            <a:extLst>
              <a:ext uri="{FF2B5EF4-FFF2-40B4-BE49-F238E27FC236}">
                <a16:creationId xmlns:a16="http://schemas.microsoft.com/office/drawing/2014/main" id="{AF7375D9-573E-4539-AFBD-E49D90C35D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222" t="50372" r="46564" b="39555"/>
          <a:stretch/>
        </p:blipFill>
        <p:spPr>
          <a:xfrm>
            <a:off x="3140477" y="2811492"/>
            <a:ext cx="751014" cy="518088"/>
          </a:xfrm>
          <a:prstGeom prst="rect">
            <a:avLst/>
          </a:prstGeom>
          <a:solidFill>
            <a:srgbClr val="04152C">
              <a:alpha val="20000"/>
            </a:srgbClr>
          </a:solidFill>
          <a:ln w="9525">
            <a:solidFill>
              <a:srgbClr val="FF826C"/>
            </a:solidFill>
          </a:ln>
        </p:spPr>
      </p:pic>
    </p:spTree>
    <p:extLst>
      <p:ext uri="{BB962C8B-B14F-4D97-AF65-F5344CB8AC3E}">
        <p14:creationId xmlns:p14="http://schemas.microsoft.com/office/powerpoint/2010/main" val="371895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E9FE18A8-F6F3-4962-AD2D-6A744B553D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08" t="14503" r="13592" b="4639"/>
          <a:stretch/>
        </p:blipFill>
        <p:spPr>
          <a:xfrm>
            <a:off x="3623948" y="2446891"/>
            <a:ext cx="4330754" cy="1966698"/>
          </a:xfrm>
          <a:prstGeom prst="rect">
            <a:avLst/>
          </a:prstGeom>
          <a:ln>
            <a:solidFill>
              <a:srgbClr val="3BE5CC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9E9CBC9-F011-472E-A759-CFC9577D0F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08" b="12260"/>
          <a:stretch/>
        </p:blipFill>
        <p:spPr>
          <a:xfrm>
            <a:off x="1036305" y="1451435"/>
            <a:ext cx="7071390" cy="613264"/>
          </a:xfrm>
          <a:prstGeom prst="rect">
            <a:avLst/>
          </a:prstGeom>
          <a:ln>
            <a:solidFill>
              <a:srgbClr val="3BE5CC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2EAF4CE-1AF0-479A-A541-E583E7C1BD1C}"/>
              </a:ext>
            </a:extLst>
          </p:cNvPr>
          <p:cNvSpPr/>
          <p:nvPr/>
        </p:nvSpPr>
        <p:spPr>
          <a:xfrm>
            <a:off x="3796376" y="3127650"/>
            <a:ext cx="4102100" cy="1231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23F26253-222B-4F31-8EE2-4EAE09AE55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250" t="26222" r="20334" b="52888"/>
          <a:stretch/>
        </p:blipFill>
        <p:spPr>
          <a:xfrm>
            <a:off x="3812573" y="3316069"/>
            <a:ext cx="3953504" cy="756421"/>
          </a:xfrm>
          <a:prstGeom prst="rect">
            <a:avLst/>
          </a:prstGeom>
          <a:ln>
            <a:solidFill>
              <a:srgbClr val="02707E"/>
            </a:solidFill>
          </a:ln>
          <a:effectLst/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85A4BD1-E05A-4687-ACD9-653B152D08B2}"/>
              </a:ext>
            </a:extLst>
          </p:cNvPr>
          <p:cNvSpPr/>
          <p:nvPr/>
        </p:nvSpPr>
        <p:spPr>
          <a:xfrm>
            <a:off x="1189297" y="2465540"/>
            <a:ext cx="2153358" cy="400110"/>
          </a:xfrm>
          <a:prstGeom prst="rect">
            <a:avLst/>
          </a:prstGeom>
          <a:ln>
            <a:solidFill>
              <a:srgbClr val="3BE5CC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Fourier integral</a:t>
            </a:r>
            <a:endParaRPr lang="zh-TW" altLang="en-US" sz="2000" dirty="0">
              <a:solidFill>
                <a:schemeClr val="tx1"/>
              </a:solidFill>
              <a:latin typeface="Roboto Thin" panose="02000000000000000000" pitchFamily="2" charset="0"/>
            </a:endParaRPr>
          </a:p>
        </p:txBody>
      </p:sp>
      <p:sp>
        <p:nvSpPr>
          <p:cNvPr id="663" name="Google Shape;663;p13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kumimoji="1" lang="en-US" altLang="zh-TW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Fourier Integral</a:t>
            </a:r>
            <a:endParaRPr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67" name="Google Shape;667;p13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072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5F9B1707-5AB3-41E6-9ADD-66FFF57E8E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93" t="55567" r="9440" b="2762"/>
          <a:stretch/>
        </p:blipFill>
        <p:spPr>
          <a:xfrm>
            <a:off x="4846349" y="2553462"/>
            <a:ext cx="2621369" cy="1197239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656905D-2E0E-41D6-B2D7-EBD2D5A5BD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93" t="6991" r="9440" b="52254"/>
          <a:stretch/>
        </p:blipFill>
        <p:spPr>
          <a:xfrm>
            <a:off x="1683960" y="1440568"/>
            <a:ext cx="2613690" cy="1167472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663" name="Google Shape;663;p13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kumimoji="1" lang="en-US" altLang="zh-TW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Fourier Cosine(Sine) Integral</a:t>
            </a:r>
            <a:endParaRPr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67" name="Google Shape;667;p13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A5E2750-58A8-4623-B7BA-A27F28768E9B}"/>
              </a:ext>
            </a:extLst>
          </p:cNvPr>
          <p:cNvSpPr/>
          <p:nvPr/>
        </p:nvSpPr>
        <p:spPr>
          <a:xfrm>
            <a:off x="4572000" y="1442913"/>
            <a:ext cx="2888040" cy="400110"/>
          </a:xfrm>
          <a:prstGeom prst="rect">
            <a:avLst/>
          </a:prstGeom>
          <a:ln>
            <a:solidFill>
              <a:srgbClr val="3BE5CC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Fourier cosine integral</a:t>
            </a:r>
            <a:endParaRPr lang="zh-TW" altLang="en-US" sz="2000" dirty="0">
              <a:solidFill>
                <a:schemeClr val="tx1"/>
              </a:solidFill>
              <a:latin typeface="Roboto Thin" panose="02000000000000000000" pitchFamily="2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F3BE4AE-88B2-4BC1-A8CD-8D8716035960}"/>
              </a:ext>
            </a:extLst>
          </p:cNvPr>
          <p:cNvSpPr/>
          <p:nvPr/>
        </p:nvSpPr>
        <p:spPr>
          <a:xfrm>
            <a:off x="1683960" y="3350591"/>
            <a:ext cx="2888040" cy="400110"/>
          </a:xfrm>
          <a:prstGeom prst="rect">
            <a:avLst/>
          </a:prstGeom>
          <a:ln>
            <a:solidFill>
              <a:srgbClr val="3BE5CC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Fourier sine integral</a:t>
            </a:r>
            <a:endParaRPr lang="zh-TW" altLang="en-US" sz="2000" dirty="0">
              <a:solidFill>
                <a:schemeClr val="tx1"/>
              </a:solidFill>
              <a:latin typeface="Roboto Thi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93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5"/>
          <p:cNvSpPr txBox="1">
            <a:spLocks noGrp="1"/>
          </p:cNvSpPr>
          <p:nvPr>
            <p:ph type="ctrTitle"/>
          </p:nvPr>
        </p:nvSpPr>
        <p:spPr>
          <a:xfrm>
            <a:off x="855300" y="1114800"/>
            <a:ext cx="7433400" cy="10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2.</a:t>
            </a:r>
            <a:endParaRPr dirty="0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Making Things Complex</a:t>
            </a:r>
            <a:endParaRPr dirty="0"/>
          </a:p>
        </p:txBody>
      </p:sp>
      <p:sp>
        <p:nvSpPr>
          <p:cNvPr id="728" name="Google Shape;728;p15"/>
          <p:cNvSpPr txBox="1">
            <a:spLocks noGrp="1"/>
          </p:cNvSpPr>
          <p:nvPr>
            <p:ph type="subTitle" idx="1"/>
          </p:nvPr>
        </p:nvSpPr>
        <p:spPr>
          <a:xfrm>
            <a:off x="855300" y="2117602"/>
            <a:ext cx="74334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/>
              <a:t>The Complex form of Fourier Integral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5494483"/>
      </p:ext>
    </p:extLst>
  </p:cSld>
  <p:clrMapOvr>
    <a:masterClrMapping/>
  </p:clrMapOvr>
</p:sld>
</file>

<file path=ppt/theme/theme1.xml><?xml version="1.0" encoding="utf-8"?>
<a:theme xmlns:a="http://schemas.openxmlformats.org/drawingml/2006/main" name="Hubert template">
  <a:themeElements>
    <a:clrScheme name="Custom 347">
      <a:dk1>
        <a:srgbClr val="FFFFFF"/>
      </a:dk1>
      <a:lt1>
        <a:srgbClr val="04152C"/>
      </a:lt1>
      <a:dk2>
        <a:srgbClr val="CAD3E2"/>
      </a:dk2>
      <a:lt2>
        <a:srgbClr val="4C5E81"/>
      </a:lt2>
      <a:accent1>
        <a:srgbClr val="8097FF"/>
      </a:accent1>
      <a:accent2>
        <a:srgbClr val="3BE5CC"/>
      </a:accent2>
      <a:accent3>
        <a:srgbClr val="FFC229"/>
      </a:accent3>
      <a:accent4>
        <a:srgbClr val="FF826C"/>
      </a:accent4>
      <a:accent5>
        <a:srgbClr val="A54FA5"/>
      </a:accent5>
      <a:accent6>
        <a:srgbClr val="F00286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2652</TotalTime>
  <Words>855</Words>
  <Application>Microsoft Office PowerPoint</Application>
  <PresentationFormat>如螢幕大小 (16:9)</PresentationFormat>
  <Paragraphs>256</Paragraphs>
  <Slides>44</Slides>
  <Notes>44</Notes>
  <HiddenSlides>0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44</vt:i4>
      </vt:variant>
    </vt:vector>
  </HeadingPairs>
  <TitlesOfParts>
    <vt:vector size="58" baseType="lpstr">
      <vt:lpstr>Roboto</vt:lpstr>
      <vt:lpstr>Cambria Math</vt:lpstr>
      <vt:lpstr>Roboto Thin</vt:lpstr>
      <vt:lpstr>源流明體 H</vt:lpstr>
      <vt:lpstr>Roboto Black</vt:lpstr>
      <vt:lpstr>Fantasque Sans Mono</vt:lpstr>
      <vt:lpstr>Catamaran</vt:lpstr>
      <vt:lpstr>Calibri</vt:lpstr>
      <vt:lpstr>Catamaran Thin</vt:lpstr>
      <vt:lpstr>新細明體</vt:lpstr>
      <vt:lpstr>MS Gothic</vt:lpstr>
      <vt:lpstr>FZYaoTi</vt:lpstr>
      <vt:lpstr>Arial</vt:lpstr>
      <vt:lpstr>Hubert template</vt:lpstr>
      <vt:lpstr>11.7 Fourier Integral  Group 6  吳正淳  張鄭心美  林柏村  林睿楚  羅弘育  陳品翔</vt:lpstr>
      <vt:lpstr>1. From Series to Integrals</vt:lpstr>
      <vt:lpstr>Review: Fourier Series</vt:lpstr>
      <vt:lpstr>Limitation of Fourier Series</vt:lpstr>
      <vt:lpstr>What if 𝟐𝐋 → ∞ ?</vt:lpstr>
      <vt:lpstr>What if 𝟐𝐋 → ∞ ?</vt:lpstr>
      <vt:lpstr>Fourier Integral</vt:lpstr>
      <vt:lpstr>Fourier Cosine(Sine) Integral</vt:lpstr>
      <vt:lpstr>2. Making Things Complex</vt:lpstr>
      <vt:lpstr>Some Trigonometry</vt:lpstr>
      <vt:lpstr>Wait... But Where does i go?</vt:lpstr>
      <vt:lpstr>Complex Fourier Integral</vt:lpstr>
      <vt:lpstr>3. Epicycles: Introduction</vt:lpstr>
      <vt:lpstr>“Circle Moving on Another Circle”</vt:lpstr>
      <vt:lpstr>In order to do so...</vt:lpstr>
      <vt:lpstr>At the End of the Day...</vt:lpstr>
      <vt:lpstr>Discrete Fourier Transform (DFT)</vt:lpstr>
      <vt:lpstr>Discrete Fourier Transform (DFT)</vt:lpstr>
      <vt:lpstr>Inverse DFT (IDFT)</vt:lpstr>
      <vt:lpstr>How to Make Circles?</vt:lpstr>
      <vt:lpstr>How to Make Circles?</vt:lpstr>
      <vt:lpstr>4. Epicycles: from Image to Function</vt:lpstr>
      <vt:lpstr>Objective</vt:lpstr>
      <vt:lpstr>What is Function?</vt:lpstr>
      <vt:lpstr>Functions of Indices</vt:lpstr>
      <vt:lpstr>Functions of Indices</vt:lpstr>
      <vt:lpstr>5. Epicycles: Edge Detection</vt:lpstr>
      <vt:lpstr>What is Edge?</vt:lpstr>
      <vt:lpstr>Canny</vt:lpstr>
      <vt:lpstr>Gaussian Blur</vt:lpstr>
      <vt:lpstr>Denoising</vt:lpstr>
      <vt:lpstr>Canny</vt:lpstr>
      <vt:lpstr>OpenCV</vt:lpstr>
      <vt:lpstr>6. Epicycles: Coding</vt:lpstr>
      <vt:lpstr>7. Epicycles: Results and Conclusion</vt:lpstr>
      <vt:lpstr>Cons of Approximation</vt:lpstr>
      <vt:lpstr>Test Case: NTU Emblem</vt:lpstr>
      <vt:lpstr>All samples Used (r=1)</vt:lpstr>
      <vt:lpstr>r=1  vs.  r=0.7</vt:lpstr>
      <vt:lpstr>r=1  vs.  r=0.4</vt:lpstr>
      <vt:lpstr>r=1  vs.  r=0.1</vt:lpstr>
      <vt:lpstr>Why Bother Doing DFT?</vt:lpstr>
      <vt:lpstr>What’s more...</vt:lpstr>
      <vt:lpstr>Thanks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11.7 Fourier integral  Group 6 吳正淳 張鄭心美 林柏村 林睿楚 羅弘育 陳品翔</dc:title>
  <dc:creator>羅弘育</dc:creator>
  <cp:lastModifiedBy>羅弘育</cp:lastModifiedBy>
  <cp:revision>130</cp:revision>
  <dcterms:modified xsi:type="dcterms:W3CDTF">2022-06-08T12:59:09Z</dcterms:modified>
</cp:coreProperties>
</file>